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63" r:id="rId4"/>
    <p:sldId id="261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146C98-71E2-4389-ABF7-AB3C4E0E92E7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9EEC459-6A81-49AD-A19C-934A1AEDDF9A}">
      <dgm:prSet phldrT="[Texto]"/>
      <dgm:spPr/>
      <dgm:t>
        <a:bodyPr/>
        <a:lstStyle/>
        <a:p>
          <a:r>
            <a:rPr lang="pt-PT" b="1" dirty="0"/>
            <a:t>José Castelo</a:t>
          </a:r>
          <a:r>
            <a:rPr lang="pt-PT" dirty="0"/>
            <a:t>  </a:t>
          </a:r>
        </a:p>
        <a:p>
          <a:r>
            <a:rPr lang="pt-PT" dirty="0"/>
            <a:t>“</a:t>
          </a:r>
          <a:r>
            <a:rPr lang="en-US" dirty="0"/>
            <a:t>Video Based Live Tracking of Fishes in Tanks</a:t>
          </a:r>
          <a:r>
            <a:rPr lang="pt-PT" dirty="0"/>
            <a:t>”</a:t>
          </a:r>
          <a:endParaRPr lang="en-US" dirty="0"/>
        </a:p>
      </dgm:t>
    </dgm:pt>
    <dgm:pt modelId="{178298B4-3D48-4D1A-A226-313E6715ED94}" type="parTrans" cxnId="{4FBB9EC7-755D-4B90-9010-024808F271C6}">
      <dgm:prSet/>
      <dgm:spPr/>
      <dgm:t>
        <a:bodyPr/>
        <a:lstStyle/>
        <a:p>
          <a:endParaRPr lang="en-US"/>
        </a:p>
      </dgm:t>
    </dgm:pt>
    <dgm:pt modelId="{B2AB62FE-01DD-4F85-BA6D-BC6835C3309D}" type="sibTrans" cxnId="{4FBB9EC7-755D-4B90-9010-024808F271C6}">
      <dgm:prSet/>
      <dgm:spPr/>
      <dgm:t>
        <a:bodyPr/>
        <a:lstStyle/>
        <a:p>
          <a:endParaRPr lang="en-US"/>
        </a:p>
      </dgm:t>
    </dgm:pt>
    <dgm:pt modelId="{DE0936D1-32AE-4CFC-8E1F-2D47EE1AAF80}">
      <dgm:prSet phldrT="[Texto]"/>
      <dgm:spPr/>
      <dgm:t>
        <a:bodyPr/>
        <a:lstStyle/>
        <a:p>
          <a:r>
            <a:rPr lang="en-US" b="1" noProof="0" dirty="0"/>
            <a:t>Gonçalo Adolfo</a:t>
          </a:r>
        </a:p>
        <a:p>
          <a:r>
            <a:rPr lang="en-US" noProof="0" dirty="0"/>
            <a:t>“Fish Behavior Detection”</a:t>
          </a:r>
        </a:p>
      </dgm:t>
    </dgm:pt>
    <dgm:pt modelId="{8DBEF334-AEC7-4EC0-BC4E-83F10D00FB65}" type="parTrans" cxnId="{0C566D61-ED28-47F1-BA24-3E036992FED2}">
      <dgm:prSet/>
      <dgm:spPr/>
      <dgm:t>
        <a:bodyPr/>
        <a:lstStyle/>
        <a:p>
          <a:endParaRPr lang="en-US"/>
        </a:p>
      </dgm:t>
    </dgm:pt>
    <dgm:pt modelId="{36E259EB-022E-49F8-82B1-A155214EAC0E}" type="sibTrans" cxnId="{0C566D61-ED28-47F1-BA24-3E036992FED2}">
      <dgm:prSet/>
      <dgm:spPr/>
      <dgm:t>
        <a:bodyPr/>
        <a:lstStyle/>
        <a:p>
          <a:endParaRPr lang="en-US"/>
        </a:p>
      </dgm:t>
    </dgm:pt>
    <dgm:pt modelId="{7906D7CE-DD27-45A8-B0EF-95B1D207FF3B}">
      <dgm:prSet phldrT="[Texto]" custT="1"/>
      <dgm:spPr/>
      <dgm:t>
        <a:bodyPr/>
        <a:lstStyle/>
        <a:p>
          <a:r>
            <a:rPr lang="en-US" sz="1300" noProof="0" dirty="0"/>
            <a:t>Behaviors detection</a:t>
          </a:r>
        </a:p>
      </dgm:t>
    </dgm:pt>
    <dgm:pt modelId="{49E9111C-F7FC-426B-9431-90CAC6A4245E}" type="parTrans" cxnId="{D9802BD7-F560-403C-AEA8-05F9C6FADA0B}">
      <dgm:prSet/>
      <dgm:spPr/>
      <dgm:t>
        <a:bodyPr/>
        <a:lstStyle/>
        <a:p>
          <a:endParaRPr lang="en-US"/>
        </a:p>
      </dgm:t>
    </dgm:pt>
    <dgm:pt modelId="{5758FA31-5ED8-4D03-A4B1-01FFF651247F}" type="sibTrans" cxnId="{D9802BD7-F560-403C-AEA8-05F9C6FADA0B}">
      <dgm:prSet/>
      <dgm:spPr/>
      <dgm:t>
        <a:bodyPr/>
        <a:lstStyle/>
        <a:p>
          <a:endParaRPr lang="en-US"/>
        </a:p>
      </dgm:t>
    </dgm:pt>
    <dgm:pt modelId="{3F5187AF-A4ED-4973-82BB-76E39F60E3FC}">
      <dgm:prSet phldrT="[Texto]"/>
      <dgm:spPr/>
      <dgm:t>
        <a:bodyPr/>
        <a:lstStyle/>
        <a:p>
          <a:r>
            <a:rPr lang="pt-PT" b="1" dirty="0"/>
            <a:t>João Teixeira</a:t>
          </a:r>
        </a:p>
        <a:p>
          <a:r>
            <a:rPr lang="pt-PT" dirty="0"/>
            <a:t>“</a:t>
          </a:r>
          <a:r>
            <a:rPr lang="en-US" dirty="0"/>
            <a:t>Focusing a subset of objects in a stream of images</a:t>
          </a:r>
          <a:r>
            <a:rPr lang="pt-PT" dirty="0"/>
            <a:t>”</a:t>
          </a:r>
          <a:endParaRPr lang="en-US" dirty="0"/>
        </a:p>
      </dgm:t>
    </dgm:pt>
    <dgm:pt modelId="{A397A479-746B-4421-A6D4-DAB355DD9A4F}" type="sibTrans" cxnId="{3D9CF617-8F53-41A8-8FC7-C4C57A59E1EF}">
      <dgm:prSet/>
      <dgm:spPr/>
      <dgm:t>
        <a:bodyPr/>
        <a:lstStyle/>
        <a:p>
          <a:endParaRPr lang="en-US"/>
        </a:p>
      </dgm:t>
    </dgm:pt>
    <dgm:pt modelId="{E9E81789-7829-4AE5-ABDE-13C9AC2A4300}" type="parTrans" cxnId="{3D9CF617-8F53-41A8-8FC7-C4C57A59E1EF}">
      <dgm:prSet/>
      <dgm:spPr/>
      <dgm:t>
        <a:bodyPr/>
        <a:lstStyle/>
        <a:p>
          <a:endParaRPr lang="en-US"/>
        </a:p>
      </dgm:t>
    </dgm:pt>
    <dgm:pt modelId="{9D85D8C8-14AC-4663-AE97-0A68D5F66200}">
      <dgm:prSet phldrT="[Texto]"/>
      <dgm:spPr/>
      <dgm:t>
        <a:bodyPr/>
        <a:lstStyle/>
        <a:p>
          <a:r>
            <a:rPr lang="en-US" noProof="0" dirty="0"/>
            <a:t>Tracking improvement</a:t>
          </a:r>
        </a:p>
      </dgm:t>
    </dgm:pt>
    <dgm:pt modelId="{E8019C2F-8A74-4242-A2B1-6CDAE43CE93A}" type="sibTrans" cxnId="{E6969C9B-C5BF-431E-B90C-292CA3219EC3}">
      <dgm:prSet/>
      <dgm:spPr/>
      <dgm:t>
        <a:bodyPr/>
        <a:lstStyle/>
        <a:p>
          <a:endParaRPr lang="en-US"/>
        </a:p>
      </dgm:t>
    </dgm:pt>
    <dgm:pt modelId="{5DFF1122-77E3-41EE-B121-88443B52B232}" type="parTrans" cxnId="{E6969C9B-C5BF-431E-B90C-292CA3219EC3}">
      <dgm:prSet/>
      <dgm:spPr/>
      <dgm:t>
        <a:bodyPr/>
        <a:lstStyle/>
        <a:p>
          <a:endParaRPr lang="en-US"/>
        </a:p>
      </dgm:t>
    </dgm:pt>
    <dgm:pt modelId="{06A0B875-180B-4EFF-9C5D-1B77177482E9}">
      <dgm:prSet phldrT="[Texto]"/>
      <dgm:spPr/>
      <dgm:t>
        <a:bodyPr/>
        <a:lstStyle/>
        <a:p>
          <a:r>
            <a:rPr lang="en-US" noProof="0" dirty="0"/>
            <a:t>Tracking and fish classification</a:t>
          </a:r>
        </a:p>
      </dgm:t>
    </dgm:pt>
    <dgm:pt modelId="{9D9B45C9-4827-4C11-A80C-5F785B048FB1}" type="sibTrans" cxnId="{96108224-B223-41DB-8AF0-0794CB07FDE9}">
      <dgm:prSet/>
      <dgm:spPr/>
      <dgm:t>
        <a:bodyPr/>
        <a:lstStyle/>
        <a:p>
          <a:endParaRPr lang="en-US"/>
        </a:p>
      </dgm:t>
    </dgm:pt>
    <dgm:pt modelId="{55C7C4BC-EEE3-4D87-8D03-9368845269B3}" type="parTrans" cxnId="{96108224-B223-41DB-8AF0-0794CB07FDE9}">
      <dgm:prSet/>
      <dgm:spPr/>
      <dgm:t>
        <a:bodyPr/>
        <a:lstStyle/>
        <a:p>
          <a:endParaRPr lang="en-US"/>
        </a:p>
      </dgm:t>
    </dgm:pt>
    <dgm:pt modelId="{EA2757B2-7F1C-4A8A-A04F-BE924AC74889}" type="pres">
      <dgm:prSet presAssocID="{79146C98-71E2-4389-ABF7-AB3C4E0E92E7}" presName="rootnode" presStyleCnt="0">
        <dgm:presLayoutVars>
          <dgm:chMax/>
          <dgm:chPref/>
          <dgm:dir/>
          <dgm:animLvl val="lvl"/>
        </dgm:presLayoutVars>
      </dgm:prSet>
      <dgm:spPr/>
    </dgm:pt>
    <dgm:pt modelId="{F1B530C0-96FA-4635-990B-12E89D7AA601}" type="pres">
      <dgm:prSet presAssocID="{D9EEC459-6A81-49AD-A19C-934A1AEDDF9A}" presName="composite" presStyleCnt="0"/>
      <dgm:spPr/>
    </dgm:pt>
    <dgm:pt modelId="{B2CC588F-B4E6-4232-A3AF-026B331E8BDD}" type="pres">
      <dgm:prSet presAssocID="{D9EEC459-6A81-49AD-A19C-934A1AEDDF9A}" presName="bentUpArrow1" presStyleLbl="alignImgPlace1" presStyleIdx="0" presStyleCnt="2"/>
      <dgm:spPr/>
    </dgm:pt>
    <dgm:pt modelId="{F31797CF-989A-4593-B185-3F0A5960D6B2}" type="pres">
      <dgm:prSet presAssocID="{D9EEC459-6A81-49AD-A19C-934A1AEDDF9A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82940FE6-A14B-45F7-819A-63D33E85AB7A}" type="pres">
      <dgm:prSet presAssocID="{D9EEC459-6A81-49AD-A19C-934A1AEDDF9A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9609A3DC-337D-4809-A76D-4FD158B3DCDC}" type="pres">
      <dgm:prSet presAssocID="{B2AB62FE-01DD-4F85-BA6D-BC6835C3309D}" presName="sibTrans" presStyleCnt="0"/>
      <dgm:spPr/>
    </dgm:pt>
    <dgm:pt modelId="{DB32082D-968B-448F-A0DC-FDE15E3764DC}" type="pres">
      <dgm:prSet presAssocID="{3F5187AF-A4ED-4973-82BB-76E39F60E3FC}" presName="composite" presStyleCnt="0"/>
      <dgm:spPr/>
    </dgm:pt>
    <dgm:pt modelId="{2D5BD769-D029-45DE-A568-285FD5E04CAD}" type="pres">
      <dgm:prSet presAssocID="{3F5187AF-A4ED-4973-82BB-76E39F60E3FC}" presName="bentUpArrow1" presStyleLbl="alignImgPlace1" presStyleIdx="1" presStyleCnt="2"/>
      <dgm:spPr/>
    </dgm:pt>
    <dgm:pt modelId="{F2C4A067-42A5-467B-A63C-E2FCD0A37690}" type="pres">
      <dgm:prSet presAssocID="{3F5187AF-A4ED-4973-82BB-76E39F60E3FC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8E604136-A95E-4AE2-8616-99B5B94786DC}" type="pres">
      <dgm:prSet presAssocID="{3F5187AF-A4ED-4973-82BB-76E39F60E3FC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C7220011-5FDF-4AC3-B3DA-B19BF1DDDA57}" type="pres">
      <dgm:prSet presAssocID="{A397A479-746B-4421-A6D4-DAB355DD9A4F}" presName="sibTrans" presStyleCnt="0"/>
      <dgm:spPr/>
    </dgm:pt>
    <dgm:pt modelId="{D4A095A9-BC10-4754-BB9A-B9D475F0139A}" type="pres">
      <dgm:prSet presAssocID="{DE0936D1-32AE-4CFC-8E1F-2D47EE1AAF80}" presName="composite" presStyleCnt="0"/>
      <dgm:spPr/>
    </dgm:pt>
    <dgm:pt modelId="{1A2E541A-A253-468F-88A4-F33427AC0DFF}" type="pres">
      <dgm:prSet presAssocID="{DE0936D1-32AE-4CFC-8E1F-2D47EE1AAF80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  <dgm:pt modelId="{7C96A101-684A-4C79-B19C-83567AF954CA}" type="pres">
      <dgm:prSet presAssocID="{DE0936D1-32AE-4CFC-8E1F-2D47EE1AAF80}" presName="Final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AA09EA02-5B65-498F-B588-DAF2D859FA54}" type="presOf" srcId="{7906D7CE-DD27-45A8-B0EF-95B1D207FF3B}" destId="{7C96A101-684A-4C79-B19C-83567AF954CA}" srcOrd="0" destOrd="0" presId="urn:microsoft.com/office/officeart/2005/8/layout/StepDownProcess"/>
    <dgm:cxn modelId="{A530980B-E930-481A-A433-96D41D0CFE4E}" type="presOf" srcId="{9D85D8C8-14AC-4663-AE97-0A68D5F66200}" destId="{8E604136-A95E-4AE2-8616-99B5B94786DC}" srcOrd="0" destOrd="0" presId="urn:microsoft.com/office/officeart/2005/8/layout/StepDownProcess"/>
    <dgm:cxn modelId="{6977BF0C-E65F-4E40-A952-7434B7B9C929}" type="presOf" srcId="{06A0B875-180B-4EFF-9C5D-1B77177482E9}" destId="{82940FE6-A14B-45F7-819A-63D33E85AB7A}" srcOrd="0" destOrd="0" presId="urn:microsoft.com/office/officeart/2005/8/layout/StepDownProcess"/>
    <dgm:cxn modelId="{3D9CF617-8F53-41A8-8FC7-C4C57A59E1EF}" srcId="{79146C98-71E2-4389-ABF7-AB3C4E0E92E7}" destId="{3F5187AF-A4ED-4973-82BB-76E39F60E3FC}" srcOrd="1" destOrd="0" parTransId="{E9E81789-7829-4AE5-ABDE-13C9AC2A4300}" sibTransId="{A397A479-746B-4421-A6D4-DAB355DD9A4F}"/>
    <dgm:cxn modelId="{96108224-B223-41DB-8AF0-0794CB07FDE9}" srcId="{D9EEC459-6A81-49AD-A19C-934A1AEDDF9A}" destId="{06A0B875-180B-4EFF-9C5D-1B77177482E9}" srcOrd="0" destOrd="0" parTransId="{55C7C4BC-EEE3-4D87-8D03-9368845269B3}" sibTransId="{9D9B45C9-4827-4C11-A80C-5F785B048FB1}"/>
    <dgm:cxn modelId="{0C566D61-ED28-47F1-BA24-3E036992FED2}" srcId="{79146C98-71E2-4389-ABF7-AB3C4E0E92E7}" destId="{DE0936D1-32AE-4CFC-8E1F-2D47EE1AAF80}" srcOrd="2" destOrd="0" parTransId="{8DBEF334-AEC7-4EC0-BC4E-83F10D00FB65}" sibTransId="{36E259EB-022E-49F8-82B1-A155214EAC0E}"/>
    <dgm:cxn modelId="{B0AF2474-D17D-4E1F-93CF-3684129E9438}" type="presOf" srcId="{79146C98-71E2-4389-ABF7-AB3C4E0E92E7}" destId="{EA2757B2-7F1C-4A8A-A04F-BE924AC74889}" srcOrd="0" destOrd="0" presId="urn:microsoft.com/office/officeart/2005/8/layout/StepDownProcess"/>
    <dgm:cxn modelId="{E6969C9B-C5BF-431E-B90C-292CA3219EC3}" srcId="{3F5187AF-A4ED-4973-82BB-76E39F60E3FC}" destId="{9D85D8C8-14AC-4663-AE97-0A68D5F66200}" srcOrd="0" destOrd="0" parTransId="{5DFF1122-77E3-41EE-B121-88443B52B232}" sibTransId="{E8019C2F-8A74-4242-A2B1-6CDAE43CE93A}"/>
    <dgm:cxn modelId="{DE6A12C2-8BA3-43A1-AFA0-9271934EF082}" type="presOf" srcId="{3F5187AF-A4ED-4973-82BB-76E39F60E3FC}" destId="{F2C4A067-42A5-467B-A63C-E2FCD0A37690}" srcOrd="0" destOrd="0" presId="urn:microsoft.com/office/officeart/2005/8/layout/StepDownProcess"/>
    <dgm:cxn modelId="{4FBB9EC7-755D-4B90-9010-024808F271C6}" srcId="{79146C98-71E2-4389-ABF7-AB3C4E0E92E7}" destId="{D9EEC459-6A81-49AD-A19C-934A1AEDDF9A}" srcOrd="0" destOrd="0" parTransId="{178298B4-3D48-4D1A-A226-313E6715ED94}" sibTransId="{B2AB62FE-01DD-4F85-BA6D-BC6835C3309D}"/>
    <dgm:cxn modelId="{D9802BD7-F560-403C-AEA8-05F9C6FADA0B}" srcId="{DE0936D1-32AE-4CFC-8E1F-2D47EE1AAF80}" destId="{7906D7CE-DD27-45A8-B0EF-95B1D207FF3B}" srcOrd="0" destOrd="0" parTransId="{49E9111C-F7FC-426B-9431-90CAC6A4245E}" sibTransId="{5758FA31-5ED8-4D03-A4B1-01FFF651247F}"/>
    <dgm:cxn modelId="{5A917CDB-9369-40EA-8D8D-613C1713CFC2}" type="presOf" srcId="{D9EEC459-6A81-49AD-A19C-934A1AEDDF9A}" destId="{F31797CF-989A-4593-B185-3F0A5960D6B2}" srcOrd="0" destOrd="0" presId="urn:microsoft.com/office/officeart/2005/8/layout/StepDownProcess"/>
    <dgm:cxn modelId="{B2D5AEF6-2031-4B4F-AA85-078B2C0460E4}" type="presOf" srcId="{DE0936D1-32AE-4CFC-8E1F-2D47EE1AAF80}" destId="{1A2E541A-A253-468F-88A4-F33427AC0DFF}" srcOrd="0" destOrd="0" presId="urn:microsoft.com/office/officeart/2005/8/layout/StepDownProcess"/>
    <dgm:cxn modelId="{9AA14F7C-21AF-4FAF-8A37-66093F99A7F9}" type="presParOf" srcId="{EA2757B2-7F1C-4A8A-A04F-BE924AC74889}" destId="{F1B530C0-96FA-4635-990B-12E89D7AA601}" srcOrd="0" destOrd="0" presId="urn:microsoft.com/office/officeart/2005/8/layout/StepDownProcess"/>
    <dgm:cxn modelId="{8F94E515-35C9-4401-8681-7F151E09770A}" type="presParOf" srcId="{F1B530C0-96FA-4635-990B-12E89D7AA601}" destId="{B2CC588F-B4E6-4232-A3AF-026B331E8BDD}" srcOrd="0" destOrd="0" presId="urn:microsoft.com/office/officeart/2005/8/layout/StepDownProcess"/>
    <dgm:cxn modelId="{847D71E7-B1D2-4A5F-8671-1C7C3E3E4BFE}" type="presParOf" srcId="{F1B530C0-96FA-4635-990B-12E89D7AA601}" destId="{F31797CF-989A-4593-B185-3F0A5960D6B2}" srcOrd="1" destOrd="0" presId="urn:microsoft.com/office/officeart/2005/8/layout/StepDownProcess"/>
    <dgm:cxn modelId="{C5585FFA-024D-45F7-B9FF-C12BB3E76C10}" type="presParOf" srcId="{F1B530C0-96FA-4635-990B-12E89D7AA601}" destId="{82940FE6-A14B-45F7-819A-63D33E85AB7A}" srcOrd="2" destOrd="0" presId="urn:microsoft.com/office/officeart/2005/8/layout/StepDownProcess"/>
    <dgm:cxn modelId="{3226AD8A-3765-4F8C-B9D6-5CEF1C21A825}" type="presParOf" srcId="{EA2757B2-7F1C-4A8A-A04F-BE924AC74889}" destId="{9609A3DC-337D-4809-A76D-4FD158B3DCDC}" srcOrd="1" destOrd="0" presId="urn:microsoft.com/office/officeart/2005/8/layout/StepDownProcess"/>
    <dgm:cxn modelId="{702DB831-900B-40EB-B6CD-7E961054FFA4}" type="presParOf" srcId="{EA2757B2-7F1C-4A8A-A04F-BE924AC74889}" destId="{DB32082D-968B-448F-A0DC-FDE15E3764DC}" srcOrd="2" destOrd="0" presId="urn:microsoft.com/office/officeart/2005/8/layout/StepDownProcess"/>
    <dgm:cxn modelId="{43656D42-345D-49A2-9972-1AF8B7D87966}" type="presParOf" srcId="{DB32082D-968B-448F-A0DC-FDE15E3764DC}" destId="{2D5BD769-D029-45DE-A568-285FD5E04CAD}" srcOrd="0" destOrd="0" presId="urn:microsoft.com/office/officeart/2005/8/layout/StepDownProcess"/>
    <dgm:cxn modelId="{97B1A6D4-6134-4778-A9D0-A5ECB0D45F38}" type="presParOf" srcId="{DB32082D-968B-448F-A0DC-FDE15E3764DC}" destId="{F2C4A067-42A5-467B-A63C-E2FCD0A37690}" srcOrd="1" destOrd="0" presId="urn:microsoft.com/office/officeart/2005/8/layout/StepDownProcess"/>
    <dgm:cxn modelId="{D451B378-73A9-46BB-AE58-1FC47591BA92}" type="presParOf" srcId="{DB32082D-968B-448F-A0DC-FDE15E3764DC}" destId="{8E604136-A95E-4AE2-8616-99B5B94786DC}" srcOrd="2" destOrd="0" presId="urn:microsoft.com/office/officeart/2005/8/layout/StepDownProcess"/>
    <dgm:cxn modelId="{C69DDE1A-AFBE-412C-A125-0A2EAEF23B2D}" type="presParOf" srcId="{EA2757B2-7F1C-4A8A-A04F-BE924AC74889}" destId="{C7220011-5FDF-4AC3-B3DA-B19BF1DDDA57}" srcOrd="3" destOrd="0" presId="urn:microsoft.com/office/officeart/2005/8/layout/StepDownProcess"/>
    <dgm:cxn modelId="{D52CD8ED-09C7-4EDA-9DBB-C3645984CAC3}" type="presParOf" srcId="{EA2757B2-7F1C-4A8A-A04F-BE924AC74889}" destId="{D4A095A9-BC10-4754-BB9A-B9D475F0139A}" srcOrd="4" destOrd="0" presId="urn:microsoft.com/office/officeart/2005/8/layout/StepDownProcess"/>
    <dgm:cxn modelId="{7AE2B2B6-DAD8-4FBD-A330-7A30E846AE76}" type="presParOf" srcId="{D4A095A9-BC10-4754-BB9A-B9D475F0139A}" destId="{1A2E541A-A253-468F-88A4-F33427AC0DFF}" srcOrd="0" destOrd="0" presId="urn:microsoft.com/office/officeart/2005/8/layout/StepDownProcess"/>
    <dgm:cxn modelId="{06B12D13-B8A5-49FC-8593-BCDB7E23CDF2}" type="presParOf" srcId="{D4A095A9-BC10-4754-BB9A-B9D475F0139A}" destId="{7C96A101-684A-4C79-B19C-83567AF954CA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2DE41DB-FF78-44D9-B9E4-1FDB2D174DE5}" type="doc">
      <dgm:prSet loTypeId="urn:microsoft.com/office/officeart/2005/8/layout/hierarchy4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1947A88-09D1-4669-A8C1-9C0F1FECB23C}">
      <dgm:prSet phldrT="[Texto]"/>
      <dgm:spPr/>
      <dgm:t>
        <a:bodyPr/>
        <a:lstStyle/>
        <a:p>
          <a:r>
            <a:rPr lang="en-US" noProof="0" dirty="0"/>
            <a:t>Fish Detection </a:t>
          </a:r>
        </a:p>
      </dgm:t>
    </dgm:pt>
    <dgm:pt modelId="{1E31B5C1-AB4E-429E-B3C2-FA8159005567}" type="parTrans" cxnId="{13573FDE-532C-4226-9E3A-42515F572183}">
      <dgm:prSet/>
      <dgm:spPr/>
      <dgm:t>
        <a:bodyPr/>
        <a:lstStyle/>
        <a:p>
          <a:endParaRPr lang="en-US"/>
        </a:p>
      </dgm:t>
    </dgm:pt>
    <dgm:pt modelId="{61AFD18A-96A9-4AFB-A1C1-33C7B2709A81}" type="sibTrans" cxnId="{13573FDE-532C-4226-9E3A-42515F572183}">
      <dgm:prSet/>
      <dgm:spPr/>
      <dgm:t>
        <a:bodyPr/>
        <a:lstStyle/>
        <a:p>
          <a:endParaRPr lang="en-US"/>
        </a:p>
      </dgm:t>
    </dgm:pt>
    <dgm:pt modelId="{A72263D6-703F-40D9-9390-7CFC7D2DA77E}">
      <dgm:prSet phldrT="[Texto]"/>
      <dgm:spPr/>
      <dgm:t>
        <a:bodyPr/>
        <a:lstStyle/>
        <a:p>
          <a:r>
            <a:rPr lang="en-US" noProof="0" dirty="0"/>
            <a:t>Tracking</a:t>
          </a:r>
        </a:p>
      </dgm:t>
    </dgm:pt>
    <dgm:pt modelId="{37B2BF96-6FE2-4AE3-932A-95DFE2BBEB4D}" type="parTrans" cxnId="{1737218F-AF52-401E-8C4E-FF0833C9DBC7}">
      <dgm:prSet/>
      <dgm:spPr/>
      <dgm:t>
        <a:bodyPr/>
        <a:lstStyle/>
        <a:p>
          <a:endParaRPr lang="en-US"/>
        </a:p>
      </dgm:t>
    </dgm:pt>
    <dgm:pt modelId="{C4B77DFF-E1A7-48CE-A3D1-258D95F2AB84}" type="sibTrans" cxnId="{1737218F-AF52-401E-8C4E-FF0833C9DBC7}">
      <dgm:prSet/>
      <dgm:spPr/>
      <dgm:t>
        <a:bodyPr/>
        <a:lstStyle/>
        <a:p>
          <a:endParaRPr lang="en-US"/>
        </a:p>
      </dgm:t>
    </dgm:pt>
    <dgm:pt modelId="{34857D34-3D89-4E7B-83DB-AEAE98891ED9}">
      <dgm:prSet phldrT="[Texto]"/>
      <dgm:spPr/>
      <dgm:t>
        <a:bodyPr/>
        <a:lstStyle/>
        <a:p>
          <a:r>
            <a:rPr lang="en-US" noProof="0" dirty="0"/>
            <a:t>Classification</a:t>
          </a:r>
        </a:p>
      </dgm:t>
    </dgm:pt>
    <dgm:pt modelId="{3E94A798-3BF9-4F0F-ABA8-E338091E7BBF}" type="parTrans" cxnId="{D85414D6-593A-4AE0-8091-ED072080D485}">
      <dgm:prSet/>
      <dgm:spPr/>
      <dgm:t>
        <a:bodyPr/>
        <a:lstStyle/>
        <a:p>
          <a:endParaRPr lang="en-US"/>
        </a:p>
      </dgm:t>
    </dgm:pt>
    <dgm:pt modelId="{F96FFCBB-D742-4D28-A998-39A39A569C37}" type="sibTrans" cxnId="{D85414D6-593A-4AE0-8091-ED072080D485}">
      <dgm:prSet/>
      <dgm:spPr/>
      <dgm:t>
        <a:bodyPr/>
        <a:lstStyle/>
        <a:p>
          <a:endParaRPr lang="en-US"/>
        </a:p>
      </dgm:t>
    </dgm:pt>
    <dgm:pt modelId="{826EFFCE-B824-4353-9390-67AC30271B33}">
      <dgm:prSet phldrT="[Texto]"/>
      <dgm:spPr/>
      <dgm:t>
        <a:bodyPr/>
        <a:lstStyle/>
        <a:p>
          <a:r>
            <a:rPr lang="en-US" noProof="0" dirty="0"/>
            <a:t>Behaviors Detection</a:t>
          </a:r>
        </a:p>
      </dgm:t>
    </dgm:pt>
    <dgm:pt modelId="{EA64D235-9612-47B5-8C86-BB3828237FE6}" type="parTrans" cxnId="{884AC1BE-FE7A-4B04-B368-95DB4C948AC4}">
      <dgm:prSet/>
      <dgm:spPr/>
      <dgm:t>
        <a:bodyPr/>
        <a:lstStyle/>
        <a:p>
          <a:endParaRPr lang="en-US"/>
        </a:p>
      </dgm:t>
    </dgm:pt>
    <dgm:pt modelId="{DE88037E-654D-479F-ABC0-25DBF2354587}" type="sibTrans" cxnId="{884AC1BE-FE7A-4B04-B368-95DB4C948AC4}">
      <dgm:prSet/>
      <dgm:spPr/>
      <dgm:t>
        <a:bodyPr/>
        <a:lstStyle/>
        <a:p>
          <a:endParaRPr lang="en-US"/>
        </a:p>
      </dgm:t>
    </dgm:pt>
    <dgm:pt modelId="{15294638-E130-4A97-BAA2-B7F5B7DD5952}" type="pres">
      <dgm:prSet presAssocID="{62DE41DB-FF78-44D9-B9E4-1FDB2D174DE5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F8A865F-BF89-42B3-A577-65B5B0D87549}" type="pres">
      <dgm:prSet presAssocID="{71947A88-09D1-4669-A8C1-9C0F1FECB23C}" presName="vertOne" presStyleCnt="0"/>
      <dgm:spPr/>
    </dgm:pt>
    <dgm:pt modelId="{BFE55162-4ACD-41CC-9970-2A266C151BF7}" type="pres">
      <dgm:prSet presAssocID="{71947A88-09D1-4669-A8C1-9C0F1FECB23C}" presName="txOne" presStyleLbl="node0" presStyleIdx="0" presStyleCnt="1" custLinFactY="-33799" custLinFactNeighborX="5859" custLinFactNeighborY="-100000">
        <dgm:presLayoutVars>
          <dgm:chPref val="3"/>
        </dgm:presLayoutVars>
      </dgm:prSet>
      <dgm:spPr/>
    </dgm:pt>
    <dgm:pt modelId="{7C427BA4-F36F-4C89-BC81-3554768EF73D}" type="pres">
      <dgm:prSet presAssocID="{71947A88-09D1-4669-A8C1-9C0F1FECB23C}" presName="parTransOne" presStyleCnt="0"/>
      <dgm:spPr/>
    </dgm:pt>
    <dgm:pt modelId="{1B14A736-92E9-4841-BACB-5B413D6B340E}" type="pres">
      <dgm:prSet presAssocID="{71947A88-09D1-4669-A8C1-9C0F1FECB23C}" presName="horzOne" presStyleCnt="0"/>
      <dgm:spPr/>
    </dgm:pt>
    <dgm:pt modelId="{BCDE1466-15C2-4975-A4F5-F4DF1D266818}" type="pres">
      <dgm:prSet presAssocID="{A72263D6-703F-40D9-9390-7CFC7D2DA77E}" presName="vertTwo" presStyleCnt="0"/>
      <dgm:spPr/>
    </dgm:pt>
    <dgm:pt modelId="{1B5586C1-2B92-4592-B43A-00C6FBF292FC}" type="pres">
      <dgm:prSet presAssocID="{A72263D6-703F-40D9-9390-7CFC7D2DA77E}" presName="txTwo" presStyleLbl="node2" presStyleIdx="0" presStyleCnt="2">
        <dgm:presLayoutVars>
          <dgm:chPref val="3"/>
        </dgm:presLayoutVars>
      </dgm:prSet>
      <dgm:spPr/>
    </dgm:pt>
    <dgm:pt modelId="{C2635B52-A4B7-4DCE-817E-72C84B1583B3}" type="pres">
      <dgm:prSet presAssocID="{A72263D6-703F-40D9-9390-7CFC7D2DA77E}" presName="horzTwo" presStyleCnt="0"/>
      <dgm:spPr/>
    </dgm:pt>
    <dgm:pt modelId="{6C00C14C-7842-4235-B287-E5B5A1583840}" type="pres">
      <dgm:prSet presAssocID="{C4B77DFF-E1A7-48CE-A3D1-258D95F2AB84}" presName="sibSpaceTwo" presStyleCnt="0"/>
      <dgm:spPr/>
    </dgm:pt>
    <dgm:pt modelId="{EA83B96A-03B9-4CE5-A793-86C0269148DD}" type="pres">
      <dgm:prSet presAssocID="{34857D34-3D89-4E7B-83DB-AEAE98891ED9}" presName="vertTwo" presStyleCnt="0"/>
      <dgm:spPr/>
    </dgm:pt>
    <dgm:pt modelId="{5BB64F04-3B69-4509-B1DF-351B7E10CAB5}" type="pres">
      <dgm:prSet presAssocID="{34857D34-3D89-4E7B-83DB-AEAE98891ED9}" presName="txTwo" presStyleLbl="node2" presStyleIdx="1" presStyleCnt="2">
        <dgm:presLayoutVars>
          <dgm:chPref val="3"/>
        </dgm:presLayoutVars>
      </dgm:prSet>
      <dgm:spPr/>
    </dgm:pt>
    <dgm:pt modelId="{673C9619-3C9E-425A-98DB-595840E8B0B2}" type="pres">
      <dgm:prSet presAssocID="{34857D34-3D89-4E7B-83DB-AEAE98891ED9}" presName="parTransTwo" presStyleCnt="0"/>
      <dgm:spPr/>
    </dgm:pt>
    <dgm:pt modelId="{4A915F17-AE22-4F4C-8FC3-F1AAB5CDC911}" type="pres">
      <dgm:prSet presAssocID="{34857D34-3D89-4E7B-83DB-AEAE98891ED9}" presName="horzTwo" presStyleCnt="0"/>
      <dgm:spPr/>
    </dgm:pt>
    <dgm:pt modelId="{963C80CB-EC14-4A7F-85F2-C0C832E749C7}" type="pres">
      <dgm:prSet presAssocID="{826EFFCE-B824-4353-9390-67AC30271B33}" presName="vertThree" presStyleCnt="0"/>
      <dgm:spPr/>
    </dgm:pt>
    <dgm:pt modelId="{B9F86790-CD57-4EA9-AFD3-59B192C86EEB}" type="pres">
      <dgm:prSet presAssocID="{826EFFCE-B824-4353-9390-67AC30271B33}" presName="txThree" presStyleLbl="node3" presStyleIdx="0" presStyleCnt="1" custLinFactNeighborX="-54200" custLinFactNeighborY="-4674">
        <dgm:presLayoutVars>
          <dgm:chPref val="3"/>
        </dgm:presLayoutVars>
      </dgm:prSet>
      <dgm:spPr/>
    </dgm:pt>
    <dgm:pt modelId="{E74B67FC-E696-4DDA-8198-E3C9641A124A}" type="pres">
      <dgm:prSet presAssocID="{826EFFCE-B824-4353-9390-67AC30271B33}" presName="horzThree" presStyleCnt="0"/>
      <dgm:spPr/>
    </dgm:pt>
  </dgm:ptLst>
  <dgm:cxnLst>
    <dgm:cxn modelId="{F18CA901-2700-4E11-AEAB-73374C07CC8C}" type="presOf" srcId="{71947A88-09D1-4669-A8C1-9C0F1FECB23C}" destId="{BFE55162-4ACD-41CC-9970-2A266C151BF7}" srcOrd="0" destOrd="0" presId="urn:microsoft.com/office/officeart/2005/8/layout/hierarchy4"/>
    <dgm:cxn modelId="{F263C433-0733-4C8E-B7E8-A71317D06679}" type="presOf" srcId="{826EFFCE-B824-4353-9390-67AC30271B33}" destId="{B9F86790-CD57-4EA9-AFD3-59B192C86EEB}" srcOrd="0" destOrd="0" presId="urn:microsoft.com/office/officeart/2005/8/layout/hierarchy4"/>
    <dgm:cxn modelId="{338C497B-5E86-491B-83FA-D2F51E3196B3}" type="presOf" srcId="{62DE41DB-FF78-44D9-B9E4-1FDB2D174DE5}" destId="{15294638-E130-4A97-BAA2-B7F5B7DD5952}" srcOrd="0" destOrd="0" presId="urn:microsoft.com/office/officeart/2005/8/layout/hierarchy4"/>
    <dgm:cxn modelId="{1737218F-AF52-401E-8C4E-FF0833C9DBC7}" srcId="{71947A88-09D1-4669-A8C1-9C0F1FECB23C}" destId="{A72263D6-703F-40D9-9390-7CFC7D2DA77E}" srcOrd="0" destOrd="0" parTransId="{37B2BF96-6FE2-4AE3-932A-95DFE2BBEB4D}" sibTransId="{C4B77DFF-E1A7-48CE-A3D1-258D95F2AB84}"/>
    <dgm:cxn modelId="{884AC1BE-FE7A-4B04-B368-95DB4C948AC4}" srcId="{34857D34-3D89-4E7B-83DB-AEAE98891ED9}" destId="{826EFFCE-B824-4353-9390-67AC30271B33}" srcOrd="0" destOrd="0" parTransId="{EA64D235-9612-47B5-8C86-BB3828237FE6}" sibTransId="{DE88037E-654D-479F-ABC0-25DBF2354587}"/>
    <dgm:cxn modelId="{440598D2-5903-4C59-8A0D-C01648213CA9}" type="presOf" srcId="{A72263D6-703F-40D9-9390-7CFC7D2DA77E}" destId="{1B5586C1-2B92-4592-B43A-00C6FBF292FC}" srcOrd="0" destOrd="0" presId="urn:microsoft.com/office/officeart/2005/8/layout/hierarchy4"/>
    <dgm:cxn modelId="{D85414D6-593A-4AE0-8091-ED072080D485}" srcId="{71947A88-09D1-4669-A8C1-9C0F1FECB23C}" destId="{34857D34-3D89-4E7B-83DB-AEAE98891ED9}" srcOrd="1" destOrd="0" parTransId="{3E94A798-3BF9-4F0F-ABA8-E338091E7BBF}" sibTransId="{F96FFCBB-D742-4D28-A998-39A39A569C37}"/>
    <dgm:cxn modelId="{13573FDE-532C-4226-9E3A-42515F572183}" srcId="{62DE41DB-FF78-44D9-B9E4-1FDB2D174DE5}" destId="{71947A88-09D1-4669-A8C1-9C0F1FECB23C}" srcOrd="0" destOrd="0" parTransId="{1E31B5C1-AB4E-429E-B3C2-FA8159005567}" sibTransId="{61AFD18A-96A9-4AFB-A1C1-33C7B2709A81}"/>
    <dgm:cxn modelId="{65235AE4-F9AE-4294-A5EB-A28FA85EB966}" type="presOf" srcId="{34857D34-3D89-4E7B-83DB-AEAE98891ED9}" destId="{5BB64F04-3B69-4509-B1DF-351B7E10CAB5}" srcOrd="0" destOrd="0" presId="urn:microsoft.com/office/officeart/2005/8/layout/hierarchy4"/>
    <dgm:cxn modelId="{A9CAF3EF-99C0-4608-BDC1-10F354A778C6}" type="presParOf" srcId="{15294638-E130-4A97-BAA2-B7F5B7DD5952}" destId="{AF8A865F-BF89-42B3-A577-65B5B0D87549}" srcOrd="0" destOrd="0" presId="urn:microsoft.com/office/officeart/2005/8/layout/hierarchy4"/>
    <dgm:cxn modelId="{1B81D619-849F-4A1B-98F4-E42419BA124A}" type="presParOf" srcId="{AF8A865F-BF89-42B3-A577-65B5B0D87549}" destId="{BFE55162-4ACD-41CC-9970-2A266C151BF7}" srcOrd="0" destOrd="0" presId="urn:microsoft.com/office/officeart/2005/8/layout/hierarchy4"/>
    <dgm:cxn modelId="{DD019649-E0CE-4A4E-AA53-961C4C2B0FE7}" type="presParOf" srcId="{AF8A865F-BF89-42B3-A577-65B5B0D87549}" destId="{7C427BA4-F36F-4C89-BC81-3554768EF73D}" srcOrd="1" destOrd="0" presId="urn:microsoft.com/office/officeart/2005/8/layout/hierarchy4"/>
    <dgm:cxn modelId="{2F9C5F43-5237-4C41-A665-3FEC80132BEA}" type="presParOf" srcId="{AF8A865F-BF89-42B3-A577-65B5B0D87549}" destId="{1B14A736-92E9-4841-BACB-5B413D6B340E}" srcOrd="2" destOrd="0" presId="urn:microsoft.com/office/officeart/2005/8/layout/hierarchy4"/>
    <dgm:cxn modelId="{5AB20608-FC6F-4931-A5A1-02351544BB07}" type="presParOf" srcId="{1B14A736-92E9-4841-BACB-5B413D6B340E}" destId="{BCDE1466-15C2-4975-A4F5-F4DF1D266818}" srcOrd="0" destOrd="0" presId="urn:microsoft.com/office/officeart/2005/8/layout/hierarchy4"/>
    <dgm:cxn modelId="{CBC45BA9-74D7-44E8-A21A-D7F1822CE39A}" type="presParOf" srcId="{BCDE1466-15C2-4975-A4F5-F4DF1D266818}" destId="{1B5586C1-2B92-4592-B43A-00C6FBF292FC}" srcOrd="0" destOrd="0" presId="urn:microsoft.com/office/officeart/2005/8/layout/hierarchy4"/>
    <dgm:cxn modelId="{E86F22E0-B475-43C5-8ED9-E0578119211C}" type="presParOf" srcId="{BCDE1466-15C2-4975-A4F5-F4DF1D266818}" destId="{C2635B52-A4B7-4DCE-817E-72C84B1583B3}" srcOrd="1" destOrd="0" presId="urn:microsoft.com/office/officeart/2005/8/layout/hierarchy4"/>
    <dgm:cxn modelId="{FCC241C0-AB3A-4230-8DE3-6C5DCAD632C2}" type="presParOf" srcId="{1B14A736-92E9-4841-BACB-5B413D6B340E}" destId="{6C00C14C-7842-4235-B287-E5B5A1583840}" srcOrd="1" destOrd="0" presId="urn:microsoft.com/office/officeart/2005/8/layout/hierarchy4"/>
    <dgm:cxn modelId="{BB3C9BDC-BE2D-49F6-A9F2-0F53333E8475}" type="presParOf" srcId="{1B14A736-92E9-4841-BACB-5B413D6B340E}" destId="{EA83B96A-03B9-4CE5-A793-86C0269148DD}" srcOrd="2" destOrd="0" presId="urn:microsoft.com/office/officeart/2005/8/layout/hierarchy4"/>
    <dgm:cxn modelId="{5F9BCFCC-070D-4845-8C45-239239FE68C1}" type="presParOf" srcId="{EA83B96A-03B9-4CE5-A793-86C0269148DD}" destId="{5BB64F04-3B69-4509-B1DF-351B7E10CAB5}" srcOrd="0" destOrd="0" presId="urn:microsoft.com/office/officeart/2005/8/layout/hierarchy4"/>
    <dgm:cxn modelId="{9A9941AF-D097-4544-A489-4B4C128B43EA}" type="presParOf" srcId="{EA83B96A-03B9-4CE5-A793-86C0269148DD}" destId="{673C9619-3C9E-425A-98DB-595840E8B0B2}" srcOrd="1" destOrd="0" presId="urn:microsoft.com/office/officeart/2005/8/layout/hierarchy4"/>
    <dgm:cxn modelId="{04C17CD7-6BC7-470A-8FAA-6353EE9815D5}" type="presParOf" srcId="{EA83B96A-03B9-4CE5-A793-86C0269148DD}" destId="{4A915F17-AE22-4F4C-8FC3-F1AAB5CDC911}" srcOrd="2" destOrd="0" presId="urn:microsoft.com/office/officeart/2005/8/layout/hierarchy4"/>
    <dgm:cxn modelId="{92974F60-785B-4FF0-8A6E-9949D88DF679}" type="presParOf" srcId="{4A915F17-AE22-4F4C-8FC3-F1AAB5CDC911}" destId="{963C80CB-EC14-4A7F-85F2-C0C832E749C7}" srcOrd="0" destOrd="0" presId="urn:microsoft.com/office/officeart/2005/8/layout/hierarchy4"/>
    <dgm:cxn modelId="{C774E44D-3861-4D95-A05A-3411C5B84821}" type="presParOf" srcId="{963C80CB-EC14-4A7F-85F2-C0C832E749C7}" destId="{B9F86790-CD57-4EA9-AFD3-59B192C86EEB}" srcOrd="0" destOrd="0" presId="urn:microsoft.com/office/officeart/2005/8/layout/hierarchy4"/>
    <dgm:cxn modelId="{F79D4874-AC3A-4C2B-9BF6-A7B48B505A11}" type="presParOf" srcId="{963C80CB-EC14-4A7F-85F2-C0C832E749C7}" destId="{E74B67FC-E696-4DDA-8198-E3C9641A124A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278F30F-20CA-4876-8262-D4AA8A8D0413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DBEEF68-CD19-43FE-B10B-3216A1575AFD}">
      <dgm:prSet phldrT="[Texto]"/>
      <dgm:spPr/>
      <dgm:t>
        <a:bodyPr/>
        <a:lstStyle/>
        <a:p>
          <a:r>
            <a:rPr lang="en-US" b="1" noProof="0" dirty="0"/>
            <a:t>“Automatic Fish Classification for Underwater Species Behavior Understanding” (2010)</a:t>
          </a:r>
          <a:endParaRPr lang="en-US" noProof="0" dirty="0"/>
        </a:p>
      </dgm:t>
    </dgm:pt>
    <dgm:pt modelId="{3BFDC0EF-082A-43EA-9907-19EB260EEDCC}" type="parTrans" cxnId="{9DB8A63B-A397-4F5C-85A9-C243F9FE54D0}">
      <dgm:prSet/>
      <dgm:spPr/>
      <dgm:t>
        <a:bodyPr/>
        <a:lstStyle/>
        <a:p>
          <a:endParaRPr lang="en-US"/>
        </a:p>
      </dgm:t>
    </dgm:pt>
    <dgm:pt modelId="{47322144-828F-4994-A7F8-585598097B6F}" type="sibTrans" cxnId="{9DB8A63B-A397-4F5C-85A9-C243F9FE54D0}">
      <dgm:prSet/>
      <dgm:spPr/>
      <dgm:t>
        <a:bodyPr/>
        <a:lstStyle/>
        <a:p>
          <a:endParaRPr lang="en-US"/>
        </a:p>
      </dgm:t>
    </dgm:pt>
    <dgm:pt modelId="{63BE4B14-A2B6-4AB0-A303-F3CE9998468D}">
      <dgm:prSet phldrT="[Texto]"/>
      <dgm:spPr/>
      <dgm:t>
        <a:bodyPr/>
        <a:lstStyle/>
        <a:p>
          <a:r>
            <a:rPr lang="pt-PT" dirty="0"/>
            <a:t> </a:t>
          </a:r>
          <a:r>
            <a:rPr lang="en-US" noProof="0" dirty="0"/>
            <a:t>Identify fish specie based on its image</a:t>
          </a:r>
        </a:p>
      </dgm:t>
    </dgm:pt>
    <dgm:pt modelId="{5FB2C6DE-A025-456C-BE90-5BE4F82AA0E2}" type="parTrans" cxnId="{E052DA58-6662-45C6-957D-EC196CFD8C57}">
      <dgm:prSet/>
      <dgm:spPr/>
      <dgm:t>
        <a:bodyPr/>
        <a:lstStyle/>
        <a:p>
          <a:endParaRPr lang="en-US"/>
        </a:p>
      </dgm:t>
    </dgm:pt>
    <dgm:pt modelId="{5AFCDA38-695D-4021-8609-F74F02F3AEDE}" type="sibTrans" cxnId="{E052DA58-6662-45C6-957D-EC196CFD8C57}">
      <dgm:prSet/>
      <dgm:spPr/>
      <dgm:t>
        <a:bodyPr/>
        <a:lstStyle/>
        <a:p>
          <a:endParaRPr lang="en-US"/>
        </a:p>
      </dgm:t>
    </dgm:pt>
    <dgm:pt modelId="{9322BB6C-8747-4FA8-A59D-43B9E1500BB8}">
      <dgm:prSet phldrT="[Texto]"/>
      <dgm:spPr/>
      <dgm:t>
        <a:bodyPr/>
        <a:lstStyle/>
        <a:p>
          <a:r>
            <a:rPr lang="en-US" b="1" noProof="0" dirty="0"/>
            <a:t>“Spatial behavioral characteristics and statistics-based kinetic energy</a:t>
          </a:r>
          <a:br>
            <a:rPr lang="en-US" b="1" noProof="0" dirty="0"/>
          </a:br>
          <a:r>
            <a:rPr lang="en-US" b="1" noProof="0" dirty="0"/>
            <a:t>modeling in special behaviors detection of a shoal of fish in a</a:t>
          </a:r>
          <a:br>
            <a:rPr lang="en-US" b="1" noProof="0" dirty="0"/>
          </a:br>
          <a:r>
            <a:rPr lang="en-US" b="1" noProof="0" dirty="0"/>
            <a:t>recirculating aquaculture system” (2016)</a:t>
          </a:r>
          <a:endParaRPr lang="en-US" noProof="0" dirty="0"/>
        </a:p>
      </dgm:t>
    </dgm:pt>
    <dgm:pt modelId="{0F1B7D29-E751-4F02-B8B0-BECA715936AB}" type="parTrans" cxnId="{8433C599-7D05-41AB-89AD-FD6CE410603B}">
      <dgm:prSet/>
      <dgm:spPr/>
      <dgm:t>
        <a:bodyPr/>
        <a:lstStyle/>
        <a:p>
          <a:endParaRPr lang="en-US"/>
        </a:p>
      </dgm:t>
    </dgm:pt>
    <dgm:pt modelId="{5E1F0497-9DED-4167-9E84-FBBF547B98BB}" type="sibTrans" cxnId="{8433C599-7D05-41AB-89AD-FD6CE410603B}">
      <dgm:prSet/>
      <dgm:spPr/>
      <dgm:t>
        <a:bodyPr/>
        <a:lstStyle/>
        <a:p>
          <a:endParaRPr lang="en-US"/>
        </a:p>
      </dgm:t>
    </dgm:pt>
    <dgm:pt modelId="{434084A5-533F-404C-A794-DBA0C5F51259}">
      <dgm:prSet phldrT="[Texto]"/>
      <dgm:spPr/>
      <dgm:t>
        <a:bodyPr/>
        <a:lstStyle/>
        <a:p>
          <a:r>
            <a:rPr lang="pt-PT" dirty="0"/>
            <a:t> </a:t>
          </a:r>
          <a:r>
            <a:rPr lang="en-US" noProof="0" dirty="0"/>
            <a:t>Detect special behaviors (not of a specific fish but of the school)</a:t>
          </a:r>
        </a:p>
      </dgm:t>
    </dgm:pt>
    <dgm:pt modelId="{EB23295F-E43B-4BB7-AF66-2B94D6DA1869}" type="parTrans" cxnId="{0D02BD2E-8B39-4EE3-9708-0ACB088A87EE}">
      <dgm:prSet/>
      <dgm:spPr/>
      <dgm:t>
        <a:bodyPr/>
        <a:lstStyle/>
        <a:p>
          <a:endParaRPr lang="en-US"/>
        </a:p>
      </dgm:t>
    </dgm:pt>
    <dgm:pt modelId="{C69850AA-71C3-4A6D-B2B8-B29B79938053}" type="sibTrans" cxnId="{0D02BD2E-8B39-4EE3-9708-0ACB088A87EE}">
      <dgm:prSet/>
      <dgm:spPr/>
      <dgm:t>
        <a:bodyPr/>
        <a:lstStyle/>
        <a:p>
          <a:endParaRPr lang="en-US"/>
        </a:p>
      </dgm:t>
    </dgm:pt>
    <dgm:pt modelId="{53A69C13-CC29-45BA-8BCF-D044AA269A36}">
      <dgm:prSet phldrT="[Texto]"/>
      <dgm:spPr/>
      <dgm:t>
        <a:bodyPr/>
        <a:lstStyle/>
        <a:p>
          <a:r>
            <a:rPr lang="pt-PT" dirty="0"/>
            <a:t> </a:t>
          </a:r>
          <a:r>
            <a:rPr lang="en-US" noProof="0" dirty="0"/>
            <a:t>Detect anomalous behaviors</a:t>
          </a:r>
        </a:p>
      </dgm:t>
    </dgm:pt>
    <dgm:pt modelId="{8781DD4B-5FBC-4A66-93FA-427B451E30EF}" type="parTrans" cxnId="{915DFE89-605B-47E2-902B-C5DFACF0EDD0}">
      <dgm:prSet/>
      <dgm:spPr/>
      <dgm:t>
        <a:bodyPr/>
        <a:lstStyle/>
        <a:p>
          <a:endParaRPr lang="en-US"/>
        </a:p>
      </dgm:t>
    </dgm:pt>
    <dgm:pt modelId="{2F1DCE26-6439-4DDC-B865-70846E6C14BF}" type="sibTrans" cxnId="{915DFE89-605B-47E2-902B-C5DFACF0EDD0}">
      <dgm:prSet/>
      <dgm:spPr/>
      <dgm:t>
        <a:bodyPr/>
        <a:lstStyle/>
        <a:p>
          <a:endParaRPr lang="en-US"/>
        </a:p>
      </dgm:t>
    </dgm:pt>
    <dgm:pt modelId="{D3084EC6-6BAA-49D3-9C70-C80741363E94}">
      <dgm:prSet phldrT="[Texto]"/>
      <dgm:spPr/>
      <dgm:t>
        <a:bodyPr/>
        <a:lstStyle/>
        <a:p>
          <a:endParaRPr lang="en-US" dirty="0"/>
        </a:p>
      </dgm:t>
    </dgm:pt>
    <dgm:pt modelId="{CBEDDEAD-BF1E-4171-ACED-2FAEF6726F2E}" type="parTrans" cxnId="{6666E9BC-66E9-4F5E-B62C-DA709DF72779}">
      <dgm:prSet/>
      <dgm:spPr/>
      <dgm:t>
        <a:bodyPr/>
        <a:lstStyle/>
        <a:p>
          <a:endParaRPr lang="en-US"/>
        </a:p>
      </dgm:t>
    </dgm:pt>
    <dgm:pt modelId="{15EECD05-935F-444E-A8CE-3B24DBC93BE3}" type="sibTrans" cxnId="{6666E9BC-66E9-4F5E-B62C-DA709DF72779}">
      <dgm:prSet/>
      <dgm:spPr/>
      <dgm:t>
        <a:bodyPr/>
        <a:lstStyle/>
        <a:p>
          <a:endParaRPr lang="en-US"/>
        </a:p>
      </dgm:t>
    </dgm:pt>
    <dgm:pt modelId="{921E4B38-04C0-4F32-A685-7F566C40B073}" type="pres">
      <dgm:prSet presAssocID="{D278F30F-20CA-4876-8262-D4AA8A8D0413}" presName="linearFlow" presStyleCnt="0">
        <dgm:presLayoutVars>
          <dgm:dir/>
          <dgm:animLvl val="lvl"/>
          <dgm:resizeHandles val="exact"/>
        </dgm:presLayoutVars>
      </dgm:prSet>
      <dgm:spPr/>
    </dgm:pt>
    <dgm:pt modelId="{C7D8754D-1E2E-4552-A78D-31D18CF2E7E2}" type="pres">
      <dgm:prSet presAssocID="{EDBEEF68-CD19-43FE-B10B-3216A1575AFD}" presName="composite" presStyleCnt="0"/>
      <dgm:spPr/>
    </dgm:pt>
    <dgm:pt modelId="{8222EBAE-E6E3-40CA-8F7F-8B7F2CABA3CB}" type="pres">
      <dgm:prSet presAssocID="{EDBEEF68-CD19-43FE-B10B-3216A1575AFD}" presName="parTx" presStyleLbl="node1" presStyleIdx="0" presStyleCnt="2">
        <dgm:presLayoutVars>
          <dgm:chMax val="0"/>
          <dgm:chPref val="0"/>
          <dgm:bulletEnabled val="1"/>
        </dgm:presLayoutVars>
      </dgm:prSet>
      <dgm:spPr/>
    </dgm:pt>
    <dgm:pt modelId="{647700FC-A68B-4D66-AE54-F9C797B94957}" type="pres">
      <dgm:prSet presAssocID="{EDBEEF68-CD19-43FE-B10B-3216A1575AFD}" presName="parSh" presStyleLbl="node1" presStyleIdx="0" presStyleCnt="2"/>
      <dgm:spPr/>
    </dgm:pt>
    <dgm:pt modelId="{5DCE6B5C-EE2E-42C5-AFC5-085150313C6B}" type="pres">
      <dgm:prSet presAssocID="{EDBEEF68-CD19-43FE-B10B-3216A1575AFD}" presName="desTx" presStyleLbl="fgAcc1" presStyleIdx="0" presStyleCnt="2">
        <dgm:presLayoutVars>
          <dgm:bulletEnabled val="1"/>
        </dgm:presLayoutVars>
      </dgm:prSet>
      <dgm:spPr/>
    </dgm:pt>
    <dgm:pt modelId="{3F5E2BE1-968E-4372-A310-B45474C1247E}" type="pres">
      <dgm:prSet presAssocID="{47322144-828F-4994-A7F8-585598097B6F}" presName="sibTrans" presStyleLbl="sibTrans2D1" presStyleIdx="0" presStyleCnt="1"/>
      <dgm:spPr/>
    </dgm:pt>
    <dgm:pt modelId="{586117DB-9D09-4B2E-A8C7-140F193EB971}" type="pres">
      <dgm:prSet presAssocID="{47322144-828F-4994-A7F8-585598097B6F}" presName="connTx" presStyleLbl="sibTrans2D1" presStyleIdx="0" presStyleCnt="1"/>
      <dgm:spPr/>
    </dgm:pt>
    <dgm:pt modelId="{30225055-3B2B-494A-A1DC-D617BA13D495}" type="pres">
      <dgm:prSet presAssocID="{9322BB6C-8747-4FA8-A59D-43B9E1500BB8}" presName="composite" presStyleCnt="0"/>
      <dgm:spPr/>
    </dgm:pt>
    <dgm:pt modelId="{2F3632F3-B79C-4310-9CAB-ABDD114A97FA}" type="pres">
      <dgm:prSet presAssocID="{9322BB6C-8747-4FA8-A59D-43B9E1500BB8}" presName="parTx" presStyleLbl="node1" presStyleIdx="0" presStyleCnt="2">
        <dgm:presLayoutVars>
          <dgm:chMax val="0"/>
          <dgm:chPref val="0"/>
          <dgm:bulletEnabled val="1"/>
        </dgm:presLayoutVars>
      </dgm:prSet>
      <dgm:spPr/>
    </dgm:pt>
    <dgm:pt modelId="{524F7778-C5CE-45E2-A29C-2C16AAE2A717}" type="pres">
      <dgm:prSet presAssocID="{9322BB6C-8747-4FA8-A59D-43B9E1500BB8}" presName="parSh" presStyleLbl="node1" presStyleIdx="1" presStyleCnt="2"/>
      <dgm:spPr/>
    </dgm:pt>
    <dgm:pt modelId="{E53BC772-B05E-4860-9DF9-3F6CF38B4DCE}" type="pres">
      <dgm:prSet presAssocID="{9322BB6C-8747-4FA8-A59D-43B9E1500BB8}" presName="desTx" presStyleLbl="fgAcc1" presStyleIdx="1" presStyleCnt="2">
        <dgm:presLayoutVars>
          <dgm:bulletEnabled val="1"/>
        </dgm:presLayoutVars>
      </dgm:prSet>
      <dgm:spPr/>
    </dgm:pt>
  </dgm:ptLst>
  <dgm:cxnLst>
    <dgm:cxn modelId="{6A29650B-A56B-438A-BDB3-43EF240308AB}" type="presOf" srcId="{47322144-828F-4994-A7F8-585598097B6F}" destId="{3F5E2BE1-968E-4372-A310-B45474C1247E}" srcOrd="0" destOrd="0" presId="urn:microsoft.com/office/officeart/2005/8/layout/process3"/>
    <dgm:cxn modelId="{0D02BD2E-8B39-4EE3-9708-0ACB088A87EE}" srcId="{9322BB6C-8747-4FA8-A59D-43B9E1500BB8}" destId="{434084A5-533F-404C-A794-DBA0C5F51259}" srcOrd="0" destOrd="0" parTransId="{EB23295F-E43B-4BB7-AF66-2B94D6DA1869}" sibTransId="{C69850AA-71C3-4A6D-B2B8-B29B79938053}"/>
    <dgm:cxn modelId="{B94FDC37-8492-4672-AC6E-E864293632B6}" type="presOf" srcId="{D278F30F-20CA-4876-8262-D4AA8A8D0413}" destId="{921E4B38-04C0-4F32-A685-7F566C40B073}" srcOrd="0" destOrd="0" presId="urn:microsoft.com/office/officeart/2005/8/layout/process3"/>
    <dgm:cxn modelId="{9DB8A63B-A397-4F5C-85A9-C243F9FE54D0}" srcId="{D278F30F-20CA-4876-8262-D4AA8A8D0413}" destId="{EDBEEF68-CD19-43FE-B10B-3216A1575AFD}" srcOrd="0" destOrd="0" parTransId="{3BFDC0EF-082A-43EA-9907-19EB260EEDCC}" sibTransId="{47322144-828F-4994-A7F8-585598097B6F}"/>
    <dgm:cxn modelId="{DA78394C-844C-4361-BBF3-BD1C823B6677}" type="presOf" srcId="{47322144-828F-4994-A7F8-585598097B6F}" destId="{586117DB-9D09-4B2E-A8C7-140F193EB971}" srcOrd="1" destOrd="0" presId="urn:microsoft.com/office/officeart/2005/8/layout/process3"/>
    <dgm:cxn modelId="{F4521358-8EC5-42BB-B896-7EF680C7FA6D}" type="presOf" srcId="{9322BB6C-8747-4FA8-A59D-43B9E1500BB8}" destId="{2F3632F3-B79C-4310-9CAB-ABDD114A97FA}" srcOrd="0" destOrd="0" presId="urn:microsoft.com/office/officeart/2005/8/layout/process3"/>
    <dgm:cxn modelId="{E052DA58-6662-45C6-957D-EC196CFD8C57}" srcId="{EDBEEF68-CD19-43FE-B10B-3216A1575AFD}" destId="{63BE4B14-A2B6-4AB0-A303-F3CE9998468D}" srcOrd="0" destOrd="0" parTransId="{5FB2C6DE-A025-456C-BE90-5BE4F82AA0E2}" sibTransId="{5AFCDA38-695D-4021-8609-F74F02F3AEDE}"/>
    <dgm:cxn modelId="{D6537979-FAD4-4B86-814C-C57267727CE4}" type="presOf" srcId="{63BE4B14-A2B6-4AB0-A303-F3CE9998468D}" destId="{5DCE6B5C-EE2E-42C5-AFC5-085150313C6B}" srcOrd="0" destOrd="0" presId="urn:microsoft.com/office/officeart/2005/8/layout/process3"/>
    <dgm:cxn modelId="{6053037F-40E6-4A2D-BD8B-6E00C1C054CC}" type="presOf" srcId="{D3084EC6-6BAA-49D3-9C70-C80741363E94}" destId="{5DCE6B5C-EE2E-42C5-AFC5-085150313C6B}" srcOrd="0" destOrd="1" presId="urn:microsoft.com/office/officeart/2005/8/layout/process3"/>
    <dgm:cxn modelId="{915DFE89-605B-47E2-902B-C5DFACF0EDD0}" srcId="{EDBEEF68-CD19-43FE-B10B-3216A1575AFD}" destId="{53A69C13-CC29-45BA-8BCF-D044AA269A36}" srcOrd="2" destOrd="0" parTransId="{8781DD4B-5FBC-4A66-93FA-427B451E30EF}" sibTransId="{2F1DCE26-6439-4DDC-B865-70846E6C14BF}"/>
    <dgm:cxn modelId="{1CF12299-A7F4-41CB-BB2A-818465A95928}" type="presOf" srcId="{434084A5-533F-404C-A794-DBA0C5F51259}" destId="{E53BC772-B05E-4860-9DF9-3F6CF38B4DCE}" srcOrd="0" destOrd="0" presId="urn:microsoft.com/office/officeart/2005/8/layout/process3"/>
    <dgm:cxn modelId="{8433C599-7D05-41AB-89AD-FD6CE410603B}" srcId="{D278F30F-20CA-4876-8262-D4AA8A8D0413}" destId="{9322BB6C-8747-4FA8-A59D-43B9E1500BB8}" srcOrd="1" destOrd="0" parTransId="{0F1B7D29-E751-4F02-B8B0-BECA715936AB}" sibTransId="{5E1F0497-9DED-4167-9E84-FBBF547B98BB}"/>
    <dgm:cxn modelId="{EEAAD499-7790-4130-A53C-44D0149F80B2}" type="presOf" srcId="{EDBEEF68-CD19-43FE-B10B-3216A1575AFD}" destId="{647700FC-A68B-4D66-AE54-F9C797B94957}" srcOrd="1" destOrd="0" presId="urn:microsoft.com/office/officeart/2005/8/layout/process3"/>
    <dgm:cxn modelId="{9CBD0FAF-8A8D-496F-85CA-19F3C2543B27}" type="presOf" srcId="{9322BB6C-8747-4FA8-A59D-43B9E1500BB8}" destId="{524F7778-C5CE-45E2-A29C-2C16AAE2A717}" srcOrd="1" destOrd="0" presId="urn:microsoft.com/office/officeart/2005/8/layout/process3"/>
    <dgm:cxn modelId="{6666E9BC-66E9-4F5E-B62C-DA709DF72779}" srcId="{EDBEEF68-CD19-43FE-B10B-3216A1575AFD}" destId="{D3084EC6-6BAA-49D3-9C70-C80741363E94}" srcOrd="1" destOrd="0" parTransId="{CBEDDEAD-BF1E-4171-ACED-2FAEF6726F2E}" sibTransId="{15EECD05-935F-444E-A8CE-3B24DBC93BE3}"/>
    <dgm:cxn modelId="{71E416E5-324D-4D7F-A7AB-7177D65158C7}" type="presOf" srcId="{53A69C13-CC29-45BA-8BCF-D044AA269A36}" destId="{5DCE6B5C-EE2E-42C5-AFC5-085150313C6B}" srcOrd="0" destOrd="2" presId="urn:microsoft.com/office/officeart/2005/8/layout/process3"/>
    <dgm:cxn modelId="{189134ED-94E7-463C-BED2-5528062D8152}" type="presOf" srcId="{EDBEEF68-CD19-43FE-B10B-3216A1575AFD}" destId="{8222EBAE-E6E3-40CA-8F7F-8B7F2CABA3CB}" srcOrd="0" destOrd="0" presId="urn:microsoft.com/office/officeart/2005/8/layout/process3"/>
    <dgm:cxn modelId="{BB004D72-15DC-48D1-B5E6-4B4418D4FF4C}" type="presParOf" srcId="{921E4B38-04C0-4F32-A685-7F566C40B073}" destId="{C7D8754D-1E2E-4552-A78D-31D18CF2E7E2}" srcOrd="0" destOrd="0" presId="urn:microsoft.com/office/officeart/2005/8/layout/process3"/>
    <dgm:cxn modelId="{9BBFFE62-34F1-4A3C-8CB4-A3A4291B9FBC}" type="presParOf" srcId="{C7D8754D-1E2E-4552-A78D-31D18CF2E7E2}" destId="{8222EBAE-E6E3-40CA-8F7F-8B7F2CABA3CB}" srcOrd="0" destOrd="0" presId="urn:microsoft.com/office/officeart/2005/8/layout/process3"/>
    <dgm:cxn modelId="{AEB2926B-F086-4BA4-9ADF-5E49A77A5F7B}" type="presParOf" srcId="{C7D8754D-1E2E-4552-A78D-31D18CF2E7E2}" destId="{647700FC-A68B-4D66-AE54-F9C797B94957}" srcOrd="1" destOrd="0" presId="urn:microsoft.com/office/officeart/2005/8/layout/process3"/>
    <dgm:cxn modelId="{36A42465-FC8D-426B-A4DD-53290DF02942}" type="presParOf" srcId="{C7D8754D-1E2E-4552-A78D-31D18CF2E7E2}" destId="{5DCE6B5C-EE2E-42C5-AFC5-085150313C6B}" srcOrd="2" destOrd="0" presId="urn:microsoft.com/office/officeart/2005/8/layout/process3"/>
    <dgm:cxn modelId="{AF205FDD-8B86-45DA-9E9A-8F27BB2B58AE}" type="presParOf" srcId="{921E4B38-04C0-4F32-A685-7F566C40B073}" destId="{3F5E2BE1-968E-4372-A310-B45474C1247E}" srcOrd="1" destOrd="0" presId="urn:microsoft.com/office/officeart/2005/8/layout/process3"/>
    <dgm:cxn modelId="{595C5186-1B32-4A0E-AED4-CD94EE7E7D46}" type="presParOf" srcId="{3F5E2BE1-968E-4372-A310-B45474C1247E}" destId="{586117DB-9D09-4B2E-A8C7-140F193EB971}" srcOrd="0" destOrd="0" presId="urn:microsoft.com/office/officeart/2005/8/layout/process3"/>
    <dgm:cxn modelId="{7322B909-8536-4A81-98F7-4896025A7E28}" type="presParOf" srcId="{921E4B38-04C0-4F32-A685-7F566C40B073}" destId="{30225055-3B2B-494A-A1DC-D617BA13D495}" srcOrd="2" destOrd="0" presId="urn:microsoft.com/office/officeart/2005/8/layout/process3"/>
    <dgm:cxn modelId="{A9E0274F-AA3A-4D23-A180-0517EABEAF16}" type="presParOf" srcId="{30225055-3B2B-494A-A1DC-D617BA13D495}" destId="{2F3632F3-B79C-4310-9CAB-ABDD114A97FA}" srcOrd="0" destOrd="0" presId="urn:microsoft.com/office/officeart/2005/8/layout/process3"/>
    <dgm:cxn modelId="{231059D6-3D56-4CDD-8EDC-5FEC9A71C7E5}" type="presParOf" srcId="{30225055-3B2B-494A-A1DC-D617BA13D495}" destId="{524F7778-C5CE-45E2-A29C-2C16AAE2A717}" srcOrd="1" destOrd="0" presId="urn:microsoft.com/office/officeart/2005/8/layout/process3"/>
    <dgm:cxn modelId="{EAAA92B9-4E0E-4AFC-BF0C-91C28026671B}" type="presParOf" srcId="{30225055-3B2B-494A-A1DC-D617BA13D495}" destId="{E53BC772-B05E-4860-9DF9-3F6CF38B4DCE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278F30F-20CA-4876-8262-D4AA8A8D0413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DBEEF68-CD19-43FE-B10B-3216A1575AFD}">
      <dgm:prSet phldrT="[Texto]"/>
      <dgm:spPr/>
      <dgm:t>
        <a:bodyPr/>
        <a:lstStyle/>
        <a:p>
          <a:r>
            <a:rPr lang="en-US" b="1" noProof="0" dirty="0"/>
            <a:t>“Near-infrared imaging to quantify the feeding behavior of fish in aquaculture” (2017)</a:t>
          </a:r>
          <a:endParaRPr lang="en-US" noProof="0" dirty="0"/>
        </a:p>
      </dgm:t>
    </dgm:pt>
    <dgm:pt modelId="{3BFDC0EF-082A-43EA-9907-19EB260EEDCC}" type="parTrans" cxnId="{9DB8A63B-A397-4F5C-85A9-C243F9FE54D0}">
      <dgm:prSet/>
      <dgm:spPr/>
      <dgm:t>
        <a:bodyPr/>
        <a:lstStyle/>
        <a:p>
          <a:endParaRPr lang="en-US"/>
        </a:p>
      </dgm:t>
    </dgm:pt>
    <dgm:pt modelId="{47322144-828F-4994-A7F8-585598097B6F}" type="sibTrans" cxnId="{9DB8A63B-A397-4F5C-85A9-C243F9FE54D0}">
      <dgm:prSet/>
      <dgm:spPr/>
      <dgm:t>
        <a:bodyPr/>
        <a:lstStyle/>
        <a:p>
          <a:endParaRPr lang="en-US"/>
        </a:p>
      </dgm:t>
    </dgm:pt>
    <dgm:pt modelId="{63BE4B14-A2B6-4AB0-A303-F3CE9998468D}">
      <dgm:prSet phldrT="[Texto]"/>
      <dgm:spPr/>
      <dgm:t>
        <a:bodyPr/>
        <a:lstStyle/>
        <a:p>
          <a:r>
            <a:rPr lang="en-US" noProof="0" dirty="0"/>
            <a:t>Detect feeding behavior</a:t>
          </a:r>
        </a:p>
      </dgm:t>
    </dgm:pt>
    <dgm:pt modelId="{5FB2C6DE-A025-456C-BE90-5BE4F82AA0E2}" type="parTrans" cxnId="{E052DA58-6662-45C6-957D-EC196CFD8C57}">
      <dgm:prSet/>
      <dgm:spPr/>
      <dgm:t>
        <a:bodyPr/>
        <a:lstStyle/>
        <a:p>
          <a:endParaRPr lang="en-US"/>
        </a:p>
      </dgm:t>
    </dgm:pt>
    <dgm:pt modelId="{5AFCDA38-695D-4021-8609-F74F02F3AEDE}" type="sibTrans" cxnId="{E052DA58-6662-45C6-957D-EC196CFD8C57}">
      <dgm:prSet/>
      <dgm:spPr/>
      <dgm:t>
        <a:bodyPr/>
        <a:lstStyle/>
        <a:p>
          <a:endParaRPr lang="en-US"/>
        </a:p>
      </dgm:t>
    </dgm:pt>
    <dgm:pt modelId="{9322BB6C-8747-4FA8-A59D-43B9E1500BB8}">
      <dgm:prSet phldrT="[Texto]"/>
      <dgm:spPr/>
      <dgm:t>
        <a:bodyPr/>
        <a:lstStyle/>
        <a:p>
          <a:r>
            <a:rPr lang="en-US" b="1" noProof="0" dirty="0"/>
            <a:t>“Evaluation of fish feeding intensity in aquaculture using a convolutional neural network and machine vision” (2019)</a:t>
          </a:r>
          <a:endParaRPr lang="en-US" noProof="0" dirty="0"/>
        </a:p>
      </dgm:t>
    </dgm:pt>
    <dgm:pt modelId="{0F1B7D29-E751-4F02-B8B0-BECA715936AB}" type="parTrans" cxnId="{8433C599-7D05-41AB-89AD-FD6CE410603B}">
      <dgm:prSet/>
      <dgm:spPr/>
      <dgm:t>
        <a:bodyPr/>
        <a:lstStyle/>
        <a:p>
          <a:endParaRPr lang="en-US"/>
        </a:p>
      </dgm:t>
    </dgm:pt>
    <dgm:pt modelId="{5E1F0497-9DED-4167-9E84-FBBF547B98BB}" type="sibTrans" cxnId="{8433C599-7D05-41AB-89AD-FD6CE410603B}">
      <dgm:prSet/>
      <dgm:spPr/>
      <dgm:t>
        <a:bodyPr/>
        <a:lstStyle/>
        <a:p>
          <a:endParaRPr lang="en-US"/>
        </a:p>
      </dgm:t>
    </dgm:pt>
    <dgm:pt modelId="{434084A5-533F-404C-A794-DBA0C5F51259}">
      <dgm:prSet phldrT="[Texto]"/>
      <dgm:spPr/>
      <dgm:t>
        <a:bodyPr/>
        <a:lstStyle/>
        <a:p>
          <a:r>
            <a:rPr lang="en-US" noProof="0" dirty="0"/>
            <a:t>Detect the level of hunger</a:t>
          </a:r>
        </a:p>
      </dgm:t>
    </dgm:pt>
    <dgm:pt modelId="{EB23295F-E43B-4BB7-AF66-2B94D6DA1869}" type="parTrans" cxnId="{0D02BD2E-8B39-4EE3-9708-0ACB088A87EE}">
      <dgm:prSet/>
      <dgm:spPr/>
      <dgm:t>
        <a:bodyPr/>
        <a:lstStyle/>
        <a:p>
          <a:endParaRPr lang="en-US"/>
        </a:p>
      </dgm:t>
    </dgm:pt>
    <dgm:pt modelId="{C69850AA-71C3-4A6D-B2B8-B29B79938053}" type="sibTrans" cxnId="{0D02BD2E-8B39-4EE3-9708-0ACB088A87EE}">
      <dgm:prSet/>
      <dgm:spPr/>
      <dgm:t>
        <a:bodyPr/>
        <a:lstStyle/>
        <a:p>
          <a:endParaRPr lang="en-US"/>
        </a:p>
      </dgm:t>
    </dgm:pt>
    <dgm:pt modelId="{2737B9CD-F472-40F1-84DE-0DA8087AA455}">
      <dgm:prSet phldrT="[Texto]"/>
      <dgm:spPr/>
      <dgm:t>
        <a:bodyPr/>
        <a:lstStyle/>
        <a:p>
          <a:r>
            <a:rPr lang="en-US" noProof="0" dirty="0"/>
            <a:t>Learn image features for each level based on examples</a:t>
          </a:r>
        </a:p>
      </dgm:t>
    </dgm:pt>
    <dgm:pt modelId="{97570C71-08B9-42CD-8B0E-37F707BEFD0A}" type="parTrans" cxnId="{D6619753-7545-4F4C-9581-249627D07F49}">
      <dgm:prSet/>
      <dgm:spPr/>
      <dgm:t>
        <a:bodyPr/>
        <a:lstStyle/>
        <a:p>
          <a:endParaRPr lang="en-US"/>
        </a:p>
      </dgm:t>
    </dgm:pt>
    <dgm:pt modelId="{ADC78DD1-789D-471F-A263-F6101CBBEED1}" type="sibTrans" cxnId="{D6619753-7545-4F4C-9581-249627D07F49}">
      <dgm:prSet/>
      <dgm:spPr/>
      <dgm:t>
        <a:bodyPr/>
        <a:lstStyle/>
        <a:p>
          <a:endParaRPr lang="en-US"/>
        </a:p>
      </dgm:t>
    </dgm:pt>
    <dgm:pt modelId="{33107B8C-CB1A-4186-8169-3F477A923734}">
      <dgm:prSet phldrT="[Texto]"/>
      <dgm:spPr/>
      <dgm:t>
        <a:bodyPr/>
        <a:lstStyle/>
        <a:p>
          <a:endParaRPr lang="en-US" noProof="0" dirty="0"/>
        </a:p>
      </dgm:t>
    </dgm:pt>
    <dgm:pt modelId="{B0F48A74-DF33-4861-B822-D8B929D60815}" type="parTrans" cxnId="{E6F7A61C-56E5-4F1B-A90F-80224981194D}">
      <dgm:prSet/>
      <dgm:spPr/>
      <dgm:t>
        <a:bodyPr/>
        <a:lstStyle/>
        <a:p>
          <a:endParaRPr lang="en-US"/>
        </a:p>
      </dgm:t>
    </dgm:pt>
    <dgm:pt modelId="{539A3FCA-1002-4E08-A110-E34701DB3D34}" type="sibTrans" cxnId="{E6F7A61C-56E5-4F1B-A90F-80224981194D}">
      <dgm:prSet/>
      <dgm:spPr/>
      <dgm:t>
        <a:bodyPr/>
        <a:lstStyle/>
        <a:p>
          <a:endParaRPr lang="en-US"/>
        </a:p>
      </dgm:t>
    </dgm:pt>
    <dgm:pt modelId="{282952FB-7D77-48A7-85AB-E69C9C1B509E}">
      <dgm:prSet phldrT="[Texto]"/>
      <dgm:spPr/>
      <dgm:t>
        <a:bodyPr/>
        <a:lstStyle/>
        <a:p>
          <a:r>
            <a:rPr lang="en-US" noProof="0" dirty="0"/>
            <a:t>Aggregation level </a:t>
          </a:r>
        </a:p>
      </dgm:t>
    </dgm:pt>
    <dgm:pt modelId="{B34E4376-2028-4F1A-B5AE-8F77676F97B2}" type="parTrans" cxnId="{E851FF34-14B3-4EEA-8E88-1C61D2900E6A}">
      <dgm:prSet/>
      <dgm:spPr/>
      <dgm:t>
        <a:bodyPr/>
        <a:lstStyle/>
        <a:p>
          <a:endParaRPr lang="en-US"/>
        </a:p>
      </dgm:t>
    </dgm:pt>
    <dgm:pt modelId="{29D38AB1-3FB9-4158-808D-1AE4448A7DEA}" type="sibTrans" cxnId="{E851FF34-14B3-4EEA-8E88-1C61D2900E6A}">
      <dgm:prSet/>
      <dgm:spPr/>
      <dgm:t>
        <a:bodyPr/>
        <a:lstStyle/>
        <a:p>
          <a:endParaRPr lang="en-US"/>
        </a:p>
      </dgm:t>
    </dgm:pt>
    <dgm:pt modelId="{C42C2AE4-B0A0-418F-8C17-1500CDFFF0C0}">
      <dgm:prSet phldrT="[Texto]"/>
      <dgm:spPr/>
      <dgm:t>
        <a:bodyPr/>
        <a:lstStyle/>
        <a:p>
          <a:endParaRPr lang="en-US" noProof="0" dirty="0"/>
        </a:p>
      </dgm:t>
    </dgm:pt>
    <dgm:pt modelId="{0BA7B9D6-BB7D-4CAA-B8C2-506760B09C25}" type="parTrans" cxnId="{7F215A19-847C-40E4-BE7E-5614CFCBCBAD}">
      <dgm:prSet/>
      <dgm:spPr/>
      <dgm:t>
        <a:bodyPr/>
        <a:lstStyle/>
        <a:p>
          <a:endParaRPr lang="en-US"/>
        </a:p>
      </dgm:t>
    </dgm:pt>
    <dgm:pt modelId="{149C5FE7-D6E2-4B12-895C-E1895547C8E9}" type="sibTrans" cxnId="{7F215A19-847C-40E4-BE7E-5614CFCBCBAD}">
      <dgm:prSet/>
      <dgm:spPr/>
      <dgm:t>
        <a:bodyPr/>
        <a:lstStyle/>
        <a:p>
          <a:endParaRPr lang="en-US"/>
        </a:p>
      </dgm:t>
    </dgm:pt>
    <dgm:pt modelId="{921E4B38-04C0-4F32-A685-7F566C40B073}" type="pres">
      <dgm:prSet presAssocID="{D278F30F-20CA-4876-8262-D4AA8A8D0413}" presName="linearFlow" presStyleCnt="0">
        <dgm:presLayoutVars>
          <dgm:dir/>
          <dgm:animLvl val="lvl"/>
          <dgm:resizeHandles val="exact"/>
        </dgm:presLayoutVars>
      </dgm:prSet>
      <dgm:spPr/>
    </dgm:pt>
    <dgm:pt modelId="{C7D8754D-1E2E-4552-A78D-31D18CF2E7E2}" type="pres">
      <dgm:prSet presAssocID="{EDBEEF68-CD19-43FE-B10B-3216A1575AFD}" presName="composite" presStyleCnt="0"/>
      <dgm:spPr/>
    </dgm:pt>
    <dgm:pt modelId="{8222EBAE-E6E3-40CA-8F7F-8B7F2CABA3CB}" type="pres">
      <dgm:prSet presAssocID="{EDBEEF68-CD19-43FE-B10B-3216A1575AFD}" presName="parTx" presStyleLbl="node1" presStyleIdx="0" presStyleCnt="2">
        <dgm:presLayoutVars>
          <dgm:chMax val="0"/>
          <dgm:chPref val="0"/>
          <dgm:bulletEnabled val="1"/>
        </dgm:presLayoutVars>
      </dgm:prSet>
      <dgm:spPr/>
    </dgm:pt>
    <dgm:pt modelId="{647700FC-A68B-4D66-AE54-F9C797B94957}" type="pres">
      <dgm:prSet presAssocID="{EDBEEF68-CD19-43FE-B10B-3216A1575AFD}" presName="parSh" presStyleLbl="node1" presStyleIdx="0" presStyleCnt="2"/>
      <dgm:spPr/>
    </dgm:pt>
    <dgm:pt modelId="{5DCE6B5C-EE2E-42C5-AFC5-085150313C6B}" type="pres">
      <dgm:prSet presAssocID="{EDBEEF68-CD19-43FE-B10B-3216A1575AFD}" presName="desTx" presStyleLbl="fgAcc1" presStyleIdx="0" presStyleCnt="2">
        <dgm:presLayoutVars>
          <dgm:bulletEnabled val="1"/>
        </dgm:presLayoutVars>
      </dgm:prSet>
      <dgm:spPr/>
    </dgm:pt>
    <dgm:pt modelId="{3F5E2BE1-968E-4372-A310-B45474C1247E}" type="pres">
      <dgm:prSet presAssocID="{47322144-828F-4994-A7F8-585598097B6F}" presName="sibTrans" presStyleLbl="sibTrans2D1" presStyleIdx="0" presStyleCnt="1"/>
      <dgm:spPr/>
    </dgm:pt>
    <dgm:pt modelId="{586117DB-9D09-4B2E-A8C7-140F193EB971}" type="pres">
      <dgm:prSet presAssocID="{47322144-828F-4994-A7F8-585598097B6F}" presName="connTx" presStyleLbl="sibTrans2D1" presStyleIdx="0" presStyleCnt="1"/>
      <dgm:spPr/>
    </dgm:pt>
    <dgm:pt modelId="{30225055-3B2B-494A-A1DC-D617BA13D495}" type="pres">
      <dgm:prSet presAssocID="{9322BB6C-8747-4FA8-A59D-43B9E1500BB8}" presName="composite" presStyleCnt="0"/>
      <dgm:spPr/>
    </dgm:pt>
    <dgm:pt modelId="{2F3632F3-B79C-4310-9CAB-ABDD114A97FA}" type="pres">
      <dgm:prSet presAssocID="{9322BB6C-8747-4FA8-A59D-43B9E1500BB8}" presName="parTx" presStyleLbl="node1" presStyleIdx="0" presStyleCnt="2">
        <dgm:presLayoutVars>
          <dgm:chMax val="0"/>
          <dgm:chPref val="0"/>
          <dgm:bulletEnabled val="1"/>
        </dgm:presLayoutVars>
      </dgm:prSet>
      <dgm:spPr/>
    </dgm:pt>
    <dgm:pt modelId="{524F7778-C5CE-45E2-A29C-2C16AAE2A717}" type="pres">
      <dgm:prSet presAssocID="{9322BB6C-8747-4FA8-A59D-43B9E1500BB8}" presName="parSh" presStyleLbl="node1" presStyleIdx="1" presStyleCnt="2" custLinFactNeighborX="-884" custLinFactNeighborY="-1954"/>
      <dgm:spPr/>
    </dgm:pt>
    <dgm:pt modelId="{E53BC772-B05E-4860-9DF9-3F6CF38B4DCE}" type="pres">
      <dgm:prSet presAssocID="{9322BB6C-8747-4FA8-A59D-43B9E1500BB8}" presName="desTx" presStyleLbl="fgAcc1" presStyleIdx="1" presStyleCnt="2">
        <dgm:presLayoutVars>
          <dgm:bulletEnabled val="1"/>
        </dgm:presLayoutVars>
      </dgm:prSet>
      <dgm:spPr/>
    </dgm:pt>
  </dgm:ptLst>
  <dgm:cxnLst>
    <dgm:cxn modelId="{6A29650B-A56B-438A-BDB3-43EF240308AB}" type="presOf" srcId="{47322144-828F-4994-A7F8-585598097B6F}" destId="{3F5E2BE1-968E-4372-A310-B45474C1247E}" srcOrd="0" destOrd="0" presId="urn:microsoft.com/office/officeart/2005/8/layout/process3"/>
    <dgm:cxn modelId="{35BF0C0E-342B-4A7D-A0FE-4FFB937EB395}" type="presOf" srcId="{2737B9CD-F472-40F1-84DE-0DA8087AA455}" destId="{E53BC772-B05E-4860-9DF9-3F6CF38B4DCE}" srcOrd="0" destOrd="2" presId="urn:microsoft.com/office/officeart/2005/8/layout/process3"/>
    <dgm:cxn modelId="{7F215A19-847C-40E4-BE7E-5614CFCBCBAD}" srcId="{EDBEEF68-CD19-43FE-B10B-3216A1575AFD}" destId="{C42C2AE4-B0A0-418F-8C17-1500CDFFF0C0}" srcOrd="1" destOrd="0" parTransId="{0BA7B9D6-BB7D-4CAA-B8C2-506760B09C25}" sibTransId="{149C5FE7-D6E2-4B12-895C-E1895547C8E9}"/>
    <dgm:cxn modelId="{E6F7A61C-56E5-4F1B-A90F-80224981194D}" srcId="{9322BB6C-8747-4FA8-A59D-43B9E1500BB8}" destId="{33107B8C-CB1A-4186-8169-3F477A923734}" srcOrd="1" destOrd="0" parTransId="{B0F48A74-DF33-4861-B822-D8B929D60815}" sibTransId="{539A3FCA-1002-4E08-A110-E34701DB3D34}"/>
    <dgm:cxn modelId="{0D02BD2E-8B39-4EE3-9708-0ACB088A87EE}" srcId="{9322BB6C-8747-4FA8-A59D-43B9E1500BB8}" destId="{434084A5-533F-404C-A794-DBA0C5F51259}" srcOrd="0" destOrd="0" parTransId="{EB23295F-E43B-4BB7-AF66-2B94D6DA1869}" sibTransId="{C69850AA-71C3-4A6D-B2B8-B29B79938053}"/>
    <dgm:cxn modelId="{E851FF34-14B3-4EEA-8E88-1C61D2900E6A}" srcId="{EDBEEF68-CD19-43FE-B10B-3216A1575AFD}" destId="{282952FB-7D77-48A7-85AB-E69C9C1B509E}" srcOrd="2" destOrd="0" parTransId="{B34E4376-2028-4F1A-B5AE-8F77676F97B2}" sibTransId="{29D38AB1-3FB9-4158-808D-1AE4448A7DEA}"/>
    <dgm:cxn modelId="{B94FDC37-8492-4672-AC6E-E864293632B6}" type="presOf" srcId="{D278F30F-20CA-4876-8262-D4AA8A8D0413}" destId="{921E4B38-04C0-4F32-A685-7F566C40B073}" srcOrd="0" destOrd="0" presId="urn:microsoft.com/office/officeart/2005/8/layout/process3"/>
    <dgm:cxn modelId="{9DB8A63B-A397-4F5C-85A9-C243F9FE54D0}" srcId="{D278F30F-20CA-4876-8262-D4AA8A8D0413}" destId="{EDBEEF68-CD19-43FE-B10B-3216A1575AFD}" srcOrd="0" destOrd="0" parTransId="{3BFDC0EF-082A-43EA-9907-19EB260EEDCC}" sibTransId="{47322144-828F-4994-A7F8-585598097B6F}"/>
    <dgm:cxn modelId="{172BC460-CEE4-435B-9E74-4F587CCA3C79}" type="presOf" srcId="{282952FB-7D77-48A7-85AB-E69C9C1B509E}" destId="{5DCE6B5C-EE2E-42C5-AFC5-085150313C6B}" srcOrd="0" destOrd="2" presId="urn:microsoft.com/office/officeart/2005/8/layout/process3"/>
    <dgm:cxn modelId="{DA78394C-844C-4361-BBF3-BD1C823B6677}" type="presOf" srcId="{47322144-828F-4994-A7F8-585598097B6F}" destId="{586117DB-9D09-4B2E-A8C7-140F193EB971}" srcOrd="1" destOrd="0" presId="urn:microsoft.com/office/officeart/2005/8/layout/process3"/>
    <dgm:cxn modelId="{D6619753-7545-4F4C-9581-249627D07F49}" srcId="{9322BB6C-8747-4FA8-A59D-43B9E1500BB8}" destId="{2737B9CD-F472-40F1-84DE-0DA8087AA455}" srcOrd="2" destOrd="0" parTransId="{97570C71-08B9-42CD-8B0E-37F707BEFD0A}" sibTransId="{ADC78DD1-789D-471F-A263-F6101CBBEED1}"/>
    <dgm:cxn modelId="{F4521358-8EC5-42BB-B896-7EF680C7FA6D}" type="presOf" srcId="{9322BB6C-8747-4FA8-A59D-43B9E1500BB8}" destId="{2F3632F3-B79C-4310-9CAB-ABDD114A97FA}" srcOrd="0" destOrd="0" presId="urn:microsoft.com/office/officeart/2005/8/layout/process3"/>
    <dgm:cxn modelId="{E052DA58-6662-45C6-957D-EC196CFD8C57}" srcId="{EDBEEF68-CD19-43FE-B10B-3216A1575AFD}" destId="{63BE4B14-A2B6-4AB0-A303-F3CE9998468D}" srcOrd="0" destOrd="0" parTransId="{5FB2C6DE-A025-456C-BE90-5BE4F82AA0E2}" sibTransId="{5AFCDA38-695D-4021-8609-F74F02F3AEDE}"/>
    <dgm:cxn modelId="{D6537979-FAD4-4B86-814C-C57267727CE4}" type="presOf" srcId="{63BE4B14-A2B6-4AB0-A303-F3CE9998468D}" destId="{5DCE6B5C-EE2E-42C5-AFC5-085150313C6B}" srcOrd="0" destOrd="0" presId="urn:microsoft.com/office/officeart/2005/8/layout/process3"/>
    <dgm:cxn modelId="{1CF12299-A7F4-41CB-BB2A-818465A95928}" type="presOf" srcId="{434084A5-533F-404C-A794-DBA0C5F51259}" destId="{E53BC772-B05E-4860-9DF9-3F6CF38B4DCE}" srcOrd="0" destOrd="0" presId="urn:microsoft.com/office/officeart/2005/8/layout/process3"/>
    <dgm:cxn modelId="{8433C599-7D05-41AB-89AD-FD6CE410603B}" srcId="{D278F30F-20CA-4876-8262-D4AA8A8D0413}" destId="{9322BB6C-8747-4FA8-A59D-43B9E1500BB8}" srcOrd="1" destOrd="0" parTransId="{0F1B7D29-E751-4F02-B8B0-BECA715936AB}" sibTransId="{5E1F0497-9DED-4167-9E84-FBBF547B98BB}"/>
    <dgm:cxn modelId="{EEAAD499-7790-4130-A53C-44D0149F80B2}" type="presOf" srcId="{EDBEEF68-CD19-43FE-B10B-3216A1575AFD}" destId="{647700FC-A68B-4D66-AE54-F9C797B94957}" srcOrd="1" destOrd="0" presId="urn:microsoft.com/office/officeart/2005/8/layout/process3"/>
    <dgm:cxn modelId="{39C76F9B-0558-416E-ABC6-7F11BD829E6E}" type="presOf" srcId="{33107B8C-CB1A-4186-8169-3F477A923734}" destId="{E53BC772-B05E-4860-9DF9-3F6CF38B4DCE}" srcOrd="0" destOrd="1" presId="urn:microsoft.com/office/officeart/2005/8/layout/process3"/>
    <dgm:cxn modelId="{9CBD0FAF-8A8D-496F-85CA-19F3C2543B27}" type="presOf" srcId="{9322BB6C-8747-4FA8-A59D-43B9E1500BB8}" destId="{524F7778-C5CE-45E2-A29C-2C16AAE2A717}" srcOrd="1" destOrd="0" presId="urn:microsoft.com/office/officeart/2005/8/layout/process3"/>
    <dgm:cxn modelId="{84CE2EC6-273D-4C43-9D2F-AA65B13BEA61}" type="presOf" srcId="{C42C2AE4-B0A0-418F-8C17-1500CDFFF0C0}" destId="{5DCE6B5C-EE2E-42C5-AFC5-085150313C6B}" srcOrd="0" destOrd="1" presId="urn:microsoft.com/office/officeart/2005/8/layout/process3"/>
    <dgm:cxn modelId="{189134ED-94E7-463C-BED2-5528062D8152}" type="presOf" srcId="{EDBEEF68-CD19-43FE-B10B-3216A1575AFD}" destId="{8222EBAE-E6E3-40CA-8F7F-8B7F2CABA3CB}" srcOrd="0" destOrd="0" presId="urn:microsoft.com/office/officeart/2005/8/layout/process3"/>
    <dgm:cxn modelId="{BB004D72-15DC-48D1-B5E6-4B4418D4FF4C}" type="presParOf" srcId="{921E4B38-04C0-4F32-A685-7F566C40B073}" destId="{C7D8754D-1E2E-4552-A78D-31D18CF2E7E2}" srcOrd="0" destOrd="0" presId="urn:microsoft.com/office/officeart/2005/8/layout/process3"/>
    <dgm:cxn modelId="{9BBFFE62-34F1-4A3C-8CB4-A3A4291B9FBC}" type="presParOf" srcId="{C7D8754D-1E2E-4552-A78D-31D18CF2E7E2}" destId="{8222EBAE-E6E3-40CA-8F7F-8B7F2CABA3CB}" srcOrd="0" destOrd="0" presId="urn:microsoft.com/office/officeart/2005/8/layout/process3"/>
    <dgm:cxn modelId="{AEB2926B-F086-4BA4-9ADF-5E49A77A5F7B}" type="presParOf" srcId="{C7D8754D-1E2E-4552-A78D-31D18CF2E7E2}" destId="{647700FC-A68B-4D66-AE54-F9C797B94957}" srcOrd="1" destOrd="0" presId="urn:microsoft.com/office/officeart/2005/8/layout/process3"/>
    <dgm:cxn modelId="{36A42465-FC8D-426B-A4DD-53290DF02942}" type="presParOf" srcId="{C7D8754D-1E2E-4552-A78D-31D18CF2E7E2}" destId="{5DCE6B5C-EE2E-42C5-AFC5-085150313C6B}" srcOrd="2" destOrd="0" presId="urn:microsoft.com/office/officeart/2005/8/layout/process3"/>
    <dgm:cxn modelId="{AF205FDD-8B86-45DA-9E9A-8F27BB2B58AE}" type="presParOf" srcId="{921E4B38-04C0-4F32-A685-7F566C40B073}" destId="{3F5E2BE1-968E-4372-A310-B45474C1247E}" srcOrd="1" destOrd="0" presId="urn:microsoft.com/office/officeart/2005/8/layout/process3"/>
    <dgm:cxn modelId="{595C5186-1B32-4A0E-AED4-CD94EE7E7D46}" type="presParOf" srcId="{3F5E2BE1-968E-4372-A310-B45474C1247E}" destId="{586117DB-9D09-4B2E-A8C7-140F193EB971}" srcOrd="0" destOrd="0" presId="urn:microsoft.com/office/officeart/2005/8/layout/process3"/>
    <dgm:cxn modelId="{7322B909-8536-4A81-98F7-4896025A7E28}" type="presParOf" srcId="{921E4B38-04C0-4F32-A685-7F566C40B073}" destId="{30225055-3B2B-494A-A1DC-D617BA13D495}" srcOrd="2" destOrd="0" presId="urn:microsoft.com/office/officeart/2005/8/layout/process3"/>
    <dgm:cxn modelId="{A9E0274F-AA3A-4D23-A180-0517EABEAF16}" type="presParOf" srcId="{30225055-3B2B-494A-A1DC-D617BA13D495}" destId="{2F3632F3-B79C-4310-9CAB-ABDD114A97FA}" srcOrd="0" destOrd="0" presId="urn:microsoft.com/office/officeart/2005/8/layout/process3"/>
    <dgm:cxn modelId="{231059D6-3D56-4CDD-8EDC-5FEC9A71C7E5}" type="presParOf" srcId="{30225055-3B2B-494A-A1DC-D617BA13D495}" destId="{524F7778-C5CE-45E2-A29C-2C16AAE2A717}" srcOrd="1" destOrd="0" presId="urn:microsoft.com/office/officeart/2005/8/layout/process3"/>
    <dgm:cxn modelId="{EAAA92B9-4E0E-4AFC-BF0C-91C28026671B}" type="presParOf" srcId="{30225055-3B2B-494A-A1DC-D617BA13D495}" destId="{E53BC772-B05E-4860-9DF9-3F6CF38B4DCE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CC588F-B4E6-4232-A3AF-026B331E8BDD}">
      <dsp:nvSpPr>
        <dsp:cNvPr id="0" name=""/>
        <dsp:cNvSpPr/>
      </dsp:nvSpPr>
      <dsp:spPr>
        <a:xfrm rot="5400000">
          <a:off x="2351651" y="1271326"/>
          <a:ext cx="1124378" cy="128006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1797CF-989A-4593-B185-3F0A5960D6B2}">
      <dsp:nvSpPr>
        <dsp:cNvPr id="0" name=""/>
        <dsp:cNvSpPr/>
      </dsp:nvSpPr>
      <dsp:spPr>
        <a:xfrm>
          <a:off x="2053759" y="24930"/>
          <a:ext cx="1892792" cy="1324893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700" b="1" kern="1200" dirty="0"/>
            <a:t>José Castelo</a:t>
          </a:r>
          <a:r>
            <a:rPr lang="pt-PT" sz="1700" kern="1200" dirty="0"/>
            <a:t>  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700" kern="1200" dirty="0"/>
            <a:t>“</a:t>
          </a:r>
          <a:r>
            <a:rPr lang="en-US" sz="1700" kern="1200" dirty="0"/>
            <a:t>Video Based Live Tracking of Fishes in Tanks</a:t>
          </a:r>
          <a:r>
            <a:rPr lang="pt-PT" sz="1700" kern="1200" dirty="0"/>
            <a:t>”</a:t>
          </a:r>
          <a:endParaRPr lang="en-US" sz="1700" kern="1200" dirty="0"/>
        </a:p>
      </dsp:txBody>
      <dsp:txXfrm>
        <a:off x="2118447" y="89618"/>
        <a:ext cx="1763416" cy="1195517"/>
      </dsp:txXfrm>
    </dsp:sp>
    <dsp:sp modelId="{82940FE6-A14B-45F7-819A-63D33E85AB7A}">
      <dsp:nvSpPr>
        <dsp:cNvPr id="0" name=""/>
        <dsp:cNvSpPr/>
      </dsp:nvSpPr>
      <dsp:spPr>
        <a:xfrm>
          <a:off x="3946551" y="151288"/>
          <a:ext cx="1376636" cy="1070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noProof="0" dirty="0"/>
            <a:t>Tracking and fish classification</a:t>
          </a:r>
        </a:p>
      </dsp:txBody>
      <dsp:txXfrm>
        <a:off x="3946551" y="151288"/>
        <a:ext cx="1376636" cy="1070837"/>
      </dsp:txXfrm>
    </dsp:sp>
    <dsp:sp modelId="{2D5BD769-D029-45DE-A568-285FD5E04CAD}">
      <dsp:nvSpPr>
        <dsp:cNvPr id="0" name=""/>
        <dsp:cNvSpPr/>
      </dsp:nvSpPr>
      <dsp:spPr>
        <a:xfrm rot="5400000">
          <a:off x="3920977" y="2759619"/>
          <a:ext cx="1124378" cy="128006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C4A067-42A5-467B-A63C-E2FCD0A37690}">
      <dsp:nvSpPr>
        <dsp:cNvPr id="0" name=""/>
        <dsp:cNvSpPr/>
      </dsp:nvSpPr>
      <dsp:spPr>
        <a:xfrm>
          <a:off x="3623085" y="1513222"/>
          <a:ext cx="1892792" cy="1324893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700" b="1" kern="1200" dirty="0"/>
            <a:t>João Teixeira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700" kern="1200" dirty="0"/>
            <a:t>“</a:t>
          </a:r>
          <a:r>
            <a:rPr lang="en-US" sz="1700" kern="1200" dirty="0"/>
            <a:t>Focusing a subset of objects in a stream of images</a:t>
          </a:r>
          <a:r>
            <a:rPr lang="pt-PT" sz="1700" kern="1200" dirty="0"/>
            <a:t>”</a:t>
          </a:r>
          <a:endParaRPr lang="en-US" sz="1700" kern="1200" dirty="0"/>
        </a:p>
      </dsp:txBody>
      <dsp:txXfrm>
        <a:off x="3687773" y="1577910"/>
        <a:ext cx="1763416" cy="1195517"/>
      </dsp:txXfrm>
    </dsp:sp>
    <dsp:sp modelId="{8E604136-A95E-4AE2-8616-99B5B94786DC}">
      <dsp:nvSpPr>
        <dsp:cNvPr id="0" name=""/>
        <dsp:cNvSpPr/>
      </dsp:nvSpPr>
      <dsp:spPr>
        <a:xfrm>
          <a:off x="5515877" y="1639581"/>
          <a:ext cx="1376636" cy="1070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noProof="0" dirty="0"/>
            <a:t>Tracking improvement</a:t>
          </a:r>
        </a:p>
      </dsp:txBody>
      <dsp:txXfrm>
        <a:off x="5515877" y="1639581"/>
        <a:ext cx="1376636" cy="1070837"/>
      </dsp:txXfrm>
    </dsp:sp>
    <dsp:sp modelId="{1A2E541A-A253-468F-88A4-F33427AC0DFF}">
      <dsp:nvSpPr>
        <dsp:cNvPr id="0" name=""/>
        <dsp:cNvSpPr/>
      </dsp:nvSpPr>
      <dsp:spPr>
        <a:xfrm>
          <a:off x="5192411" y="3001514"/>
          <a:ext cx="1892792" cy="1324893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noProof="0" dirty="0"/>
            <a:t>Gonçalo Adolfo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noProof="0" dirty="0"/>
            <a:t>“Fish Behavior Detection”</a:t>
          </a:r>
        </a:p>
      </dsp:txBody>
      <dsp:txXfrm>
        <a:off x="5257099" y="3066202"/>
        <a:ext cx="1763416" cy="1195517"/>
      </dsp:txXfrm>
    </dsp:sp>
    <dsp:sp modelId="{7C96A101-684A-4C79-B19C-83567AF954CA}">
      <dsp:nvSpPr>
        <dsp:cNvPr id="0" name=""/>
        <dsp:cNvSpPr/>
      </dsp:nvSpPr>
      <dsp:spPr>
        <a:xfrm>
          <a:off x="7085203" y="3127873"/>
          <a:ext cx="1376636" cy="1070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noProof="0" dirty="0"/>
            <a:t>Behaviors detection</a:t>
          </a:r>
        </a:p>
      </dsp:txBody>
      <dsp:txXfrm>
        <a:off x="7085203" y="3127873"/>
        <a:ext cx="1376636" cy="10708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E55162-4ACD-41CC-9970-2A266C151BF7}">
      <dsp:nvSpPr>
        <dsp:cNvPr id="0" name=""/>
        <dsp:cNvSpPr/>
      </dsp:nvSpPr>
      <dsp:spPr>
        <a:xfrm>
          <a:off x="2910" y="0"/>
          <a:ext cx="3939760" cy="7844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noProof="0" dirty="0"/>
            <a:t>Fish Detection </a:t>
          </a:r>
        </a:p>
      </dsp:txBody>
      <dsp:txXfrm>
        <a:off x="25886" y="22976"/>
        <a:ext cx="3893808" cy="738491"/>
      </dsp:txXfrm>
    </dsp:sp>
    <dsp:sp modelId="{1B5586C1-2B92-4592-B43A-00C6FBF292FC}">
      <dsp:nvSpPr>
        <dsp:cNvPr id="0" name=""/>
        <dsp:cNvSpPr/>
      </dsp:nvSpPr>
      <dsp:spPr>
        <a:xfrm>
          <a:off x="1455" y="855091"/>
          <a:ext cx="1890479" cy="7844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noProof="0" dirty="0"/>
            <a:t>Tracking</a:t>
          </a:r>
        </a:p>
      </dsp:txBody>
      <dsp:txXfrm>
        <a:off x="24431" y="878067"/>
        <a:ext cx="1844527" cy="738491"/>
      </dsp:txXfrm>
    </dsp:sp>
    <dsp:sp modelId="{5BB64F04-3B69-4509-B1DF-351B7E10CAB5}">
      <dsp:nvSpPr>
        <dsp:cNvPr id="0" name=""/>
        <dsp:cNvSpPr/>
      </dsp:nvSpPr>
      <dsp:spPr>
        <a:xfrm>
          <a:off x="2050735" y="855091"/>
          <a:ext cx="1890479" cy="7844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noProof="0" dirty="0"/>
            <a:t>Classification</a:t>
          </a:r>
        </a:p>
      </dsp:txBody>
      <dsp:txXfrm>
        <a:off x="2073711" y="878067"/>
        <a:ext cx="1844527" cy="738491"/>
      </dsp:txXfrm>
    </dsp:sp>
    <dsp:sp modelId="{B9F86790-CD57-4EA9-AFD3-59B192C86EEB}">
      <dsp:nvSpPr>
        <dsp:cNvPr id="0" name=""/>
        <dsp:cNvSpPr/>
      </dsp:nvSpPr>
      <dsp:spPr>
        <a:xfrm>
          <a:off x="1026095" y="1672298"/>
          <a:ext cx="1890479" cy="78444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noProof="0" dirty="0"/>
            <a:t>Behaviors Detection</a:t>
          </a:r>
        </a:p>
      </dsp:txBody>
      <dsp:txXfrm>
        <a:off x="1049071" y="1695274"/>
        <a:ext cx="1844527" cy="73849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7700FC-A68B-4D66-AE54-F9C797B94957}">
      <dsp:nvSpPr>
        <dsp:cNvPr id="0" name=""/>
        <dsp:cNvSpPr/>
      </dsp:nvSpPr>
      <dsp:spPr>
        <a:xfrm>
          <a:off x="4424" y="40621"/>
          <a:ext cx="3797763" cy="193760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noProof="0" dirty="0"/>
            <a:t>“Automatic Fish Classification for Underwater Species Behavior Understanding” (2010)</a:t>
          </a:r>
          <a:endParaRPr lang="en-US" sz="1600" kern="1200" noProof="0" dirty="0"/>
        </a:p>
      </dsp:txBody>
      <dsp:txXfrm>
        <a:off x="4424" y="40621"/>
        <a:ext cx="3797763" cy="1291735"/>
      </dsp:txXfrm>
    </dsp:sp>
    <dsp:sp modelId="{5DCE6B5C-EE2E-42C5-AFC5-085150313C6B}">
      <dsp:nvSpPr>
        <dsp:cNvPr id="0" name=""/>
        <dsp:cNvSpPr/>
      </dsp:nvSpPr>
      <dsp:spPr>
        <a:xfrm>
          <a:off x="782279" y="1332356"/>
          <a:ext cx="3797763" cy="1036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600" kern="1200" dirty="0"/>
            <a:t> </a:t>
          </a:r>
          <a:r>
            <a:rPr lang="en-US" sz="1600" kern="1200" noProof="0" dirty="0"/>
            <a:t>Identify fish specie based on its image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600" kern="1200" dirty="0"/>
            <a:t> </a:t>
          </a:r>
          <a:r>
            <a:rPr lang="en-US" sz="1600" kern="1200" noProof="0" dirty="0"/>
            <a:t>Detect anomalous behaviors</a:t>
          </a:r>
        </a:p>
      </dsp:txBody>
      <dsp:txXfrm>
        <a:off x="812646" y="1362723"/>
        <a:ext cx="3737029" cy="976066"/>
      </dsp:txXfrm>
    </dsp:sp>
    <dsp:sp modelId="{3F5E2BE1-968E-4372-A310-B45474C1247E}">
      <dsp:nvSpPr>
        <dsp:cNvPr id="0" name=""/>
        <dsp:cNvSpPr/>
      </dsp:nvSpPr>
      <dsp:spPr>
        <a:xfrm>
          <a:off x="4377915" y="213722"/>
          <a:ext cx="1220541" cy="94553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4377915" y="402829"/>
        <a:ext cx="936881" cy="567319"/>
      </dsp:txXfrm>
    </dsp:sp>
    <dsp:sp modelId="{524F7778-C5CE-45E2-A29C-2C16AAE2A717}">
      <dsp:nvSpPr>
        <dsp:cNvPr id="0" name=""/>
        <dsp:cNvSpPr/>
      </dsp:nvSpPr>
      <dsp:spPr>
        <a:xfrm>
          <a:off x="6105096" y="40621"/>
          <a:ext cx="3797763" cy="193760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noProof="0" dirty="0"/>
            <a:t>“Spatial behavioral characteristics and statistics-based kinetic energy</a:t>
          </a:r>
          <a:br>
            <a:rPr lang="en-US" sz="1600" b="1" kern="1200" noProof="0" dirty="0"/>
          </a:br>
          <a:r>
            <a:rPr lang="en-US" sz="1600" b="1" kern="1200" noProof="0" dirty="0"/>
            <a:t>modeling in special behaviors detection of a shoal of fish in a</a:t>
          </a:r>
          <a:br>
            <a:rPr lang="en-US" sz="1600" b="1" kern="1200" noProof="0" dirty="0"/>
          </a:br>
          <a:r>
            <a:rPr lang="en-US" sz="1600" b="1" kern="1200" noProof="0" dirty="0"/>
            <a:t>recirculating aquaculture system” (2016)</a:t>
          </a:r>
          <a:endParaRPr lang="en-US" sz="1600" kern="1200" noProof="0" dirty="0"/>
        </a:p>
      </dsp:txBody>
      <dsp:txXfrm>
        <a:off x="6105096" y="40621"/>
        <a:ext cx="3797763" cy="1291735"/>
      </dsp:txXfrm>
    </dsp:sp>
    <dsp:sp modelId="{E53BC772-B05E-4860-9DF9-3F6CF38B4DCE}">
      <dsp:nvSpPr>
        <dsp:cNvPr id="0" name=""/>
        <dsp:cNvSpPr/>
      </dsp:nvSpPr>
      <dsp:spPr>
        <a:xfrm>
          <a:off x="6882952" y="1332356"/>
          <a:ext cx="3797763" cy="1036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600" kern="1200" dirty="0"/>
            <a:t> </a:t>
          </a:r>
          <a:r>
            <a:rPr lang="en-US" sz="1600" kern="1200" noProof="0" dirty="0"/>
            <a:t>Detect special behaviors (not of a specific fish but of the school)</a:t>
          </a:r>
        </a:p>
      </dsp:txBody>
      <dsp:txXfrm>
        <a:off x="6913319" y="1362723"/>
        <a:ext cx="3737029" cy="97606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7700FC-A68B-4D66-AE54-F9C797B94957}">
      <dsp:nvSpPr>
        <dsp:cNvPr id="0" name=""/>
        <dsp:cNvSpPr/>
      </dsp:nvSpPr>
      <dsp:spPr>
        <a:xfrm>
          <a:off x="4677" y="48432"/>
          <a:ext cx="4015263" cy="190659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noProof="0" dirty="0"/>
            <a:t>“Near-infrared imaging to quantify the feeding behavior of fish in aquaculture” (2017)</a:t>
          </a:r>
          <a:endParaRPr lang="en-US" sz="1900" kern="1200" noProof="0" dirty="0"/>
        </a:p>
      </dsp:txBody>
      <dsp:txXfrm>
        <a:off x="4677" y="48432"/>
        <a:ext cx="4015263" cy="1271061"/>
      </dsp:txXfrm>
    </dsp:sp>
    <dsp:sp modelId="{5DCE6B5C-EE2E-42C5-AFC5-085150313C6B}">
      <dsp:nvSpPr>
        <dsp:cNvPr id="0" name=""/>
        <dsp:cNvSpPr/>
      </dsp:nvSpPr>
      <dsp:spPr>
        <a:xfrm>
          <a:off x="827080" y="1319494"/>
          <a:ext cx="4015263" cy="1539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noProof="0" dirty="0"/>
            <a:t>Detect feeding behavior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900" kern="1200" noProof="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noProof="0" dirty="0"/>
            <a:t>Aggregation level </a:t>
          </a:r>
        </a:p>
      </dsp:txBody>
      <dsp:txXfrm>
        <a:off x="872156" y="1364570"/>
        <a:ext cx="3925111" cy="1448848"/>
      </dsp:txXfrm>
    </dsp:sp>
    <dsp:sp modelId="{3F5E2BE1-968E-4372-A310-B45474C1247E}">
      <dsp:nvSpPr>
        <dsp:cNvPr id="0" name=""/>
        <dsp:cNvSpPr/>
      </dsp:nvSpPr>
      <dsp:spPr>
        <a:xfrm rot="21580034">
          <a:off x="4619755" y="165284"/>
          <a:ext cx="1271651" cy="99968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4619758" y="366092"/>
        <a:ext cx="971746" cy="599810"/>
      </dsp:txXfrm>
    </dsp:sp>
    <dsp:sp modelId="{524F7778-C5CE-45E2-A29C-2C16AAE2A717}">
      <dsp:nvSpPr>
        <dsp:cNvPr id="0" name=""/>
        <dsp:cNvSpPr/>
      </dsp:nvSpPr>
      <dsp:spPr>
        <a:xfrm>
          <a:off x="6419243" y="11178"/>
          <a:ext cx="4015263" cy="190659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noProof="0" dirty="0"/>
            <a:t>“Evaluation of fish feeding intensity in aquaculture using a convolutional neural network and machine vision” (2019)</a:t>
          </a:r>
          <a:endParaRPr lang="en-US" sz="1900" kern="1200" noProof="0" dirty="0"/>
        </a:p>
      </dsp:txBody>
      <dsp:txXfrm>
        <a:off x="6419243" y="11178"/>
        <a:ext cx="4015263" cy="1271061"/>
      </dsp:txXfrm>
    </dsp:sp>
    <dsp:sp modelId="{E53BC772-B05E-4860-9DF9-3F6CF38B4DCE}">
      <dsp:nvSpPr>
        <dsp:cNvPr id="0" name=""/>
        <dsp:cNvSpPr/>
      </dsp:nvSpPr>
      <dsp:spPr>
        <a:xfrm>
          <a:off x="7277142" y="1319494"/>
          <a:ext cx="4015263" cy="1539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noProof="0" dirty="0"/>
            <a:t>Detect the level of hunger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900" kern="1200" noProof="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noProof="0" dirty="0"/>
            <a:t>Learn image features for each level based on examples</a:t>
          </a:r>
        </a:p>
      </dsp:txBody>
      <dsp:txXfrm>
        <a:off x="7322218" y="1364570"/>
        <a:ext cx="3925111" cy="14488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3F18C6-EEB3-410C-9CDF-8B1938E28BD5}" type="datetimeFigureOut">
              <a:rPr lang="en-US" smtClean="0"/>
              <a:t>11/26/2020</a:t>
            </a:fld>
            <a:endParaRPr lang="en-US" dirty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5C55D8-5BF9-4F6C-A395-F3617EC12FB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75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78453327-F889-43E5-8A8C-8D53321A18FC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8D1CAAF3-3DE7-44B8-9729-8417DE22AD27}" type="slidenum">
              <a:t>1</a:t>
            </a:fld>
            <a:endParaRPr lang="pt-PT"/>
          </a:p>
        </p:txBody>
      </p:sp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8C65A628-AD74-4A7F-8649-DA893322E81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CEE2E178-8CC3-4190-8B53-6BB3FAE2678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pt-PT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0EB9FF-F35D-45DC-B262-4F67F890B7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E3F7D37-3374-4431-B47B-B6C170DE2D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2FCD8E17-9DF9-4DD8-A65B-8AC7D8204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832D9-943D-4540-B2E8-C8C09C4FA77E}" type="datetime1">
              <a:rPr lang="en-US" smtClean="0"/>
              <a:t>11/26/2020</a:t>
            </a:fld>
            <a:endParaRPr lang="en-US" dirty="0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AED5D36-22F1-4912-A6D4-D953386A0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3B97EB76-2CFA-4213-BAB6-10D96925C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19FD3-6C3F-409B-B433-8D078669702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029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14205B-0BAB-4755-A943-6205ED521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67567FBE-7BC5-42D1-BBC4-690AEDA4D3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C6CC06A-3C79-4346-8E29-4DE5D5992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A0419-FEE7-43D8-9155-085C9D8E5DC4}" type="datetime1">
              <a:rPr lang="en-US" smtClean="0"/>
              <a:t>11/26/2020</a:t>
            </a:fld>
            <a:endParaRPr lang="en-US" dirty="0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2CA88736-EFF4-4DCD-A802-0169029B2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77E6939-1397-4989-94CF-976BA2581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19FD3-6C3F-409B-B433-8D078669702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31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30C555C-E151-4D39-8CD9-196C0CFFDF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ED1C2725-8101-451A-A58D-F1E05B4B4B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FF169315-2D0C-4695-826C-8942F4532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A3E51-BDA5-4726-B9C0-F40D6A0ACD44}" type="datetime1">
              <a:rPr lang="en-US" smtClean="0"/>
              <a:t>11/26/2020</a:t>
            </a:fld>
            <a:endParaRPr lang="en-US" dirty="0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6C93A72D-C99F-4BA5-B9AB-09958243C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FC705A8-F4D9-497C-87D9-FB7584B87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19FD3-6C3F-409B-B433-8D078669702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854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0604DE-1361-469D-9E05-A00FF5151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AE4D369-0AC3-409E-8BE7-5297A55F9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019D40E-4447-4127-8B9B-12E9F8168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6F4F0-590E-4E1F-BAB8-8A8ED4451C1D}" type="datetime1">
              <a:rPr lang="en-US" smtClean="0"/>
              <a:t>11/26/2020</a:t>
            </a:fld>
            <a:endParaRPr lang="en-US" dirty="0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8B1B9AD9-F25A-4459-943C-FE39225CF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785DB07E-387A-44F0-B8F8-F31CDB8A3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19FD3-6C3F-409B-B433-8D0786697026}" type="slidenum">
              <a:rPr lang="en-US" smtClean="0"/>
              <a:t>‹nº›</a:t>
            </a:fld>
            <a:endParaRPr lang="en-US" dirty="0"/>
          </a:p>
        </p:txBody>
      </p:sp>
      <p:pic>
        <p:nvPicPr>
          <p:cNvPr id="7" name="Imagem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30474FE-E2CA-43B9-863A-73A74596CF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/>
            <a:alphaModFix/>
          </a:blip>
          <a:srcRect l="26265" t="29130" r="26872" b="31538"/>
          <a:stretch>
            <a:fillRect/>
          </a:stretch>
        </p:blipFill>
        <p:spPr>
          <a:xfrm>
            <a:off x="214" y="0"/>
            <a:ext cx="1148549" cy="8263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88544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BA4A20-B85F-4256-A34B-F13105DA8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5205D281-6BAC-45AF-8E3E-EE71552ED8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90BC5441-79B1-43B3-A552-E8E1D9B48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13EC-7DBF-4104-A443-6D4398F77983}" type="datetime1">
              <a:rPr lang="en-US" smtClean="0"/>
              <a:t>11/26/2020</a:t>
            </a:fld>
            <a:endParaRPr lang="en-US" dirty="0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23F7799D-DF1F-4FEA-A19B-9EB5FD1A3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3ECF0102-5E2B-48CD-BE2F-535E29F52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19FD3-6C3F-409B-B433-8D078669702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371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50950C-269F-41F7-9209-4A9FD453C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1CC8FC3-1666-4F72-AF7D-E75F34449C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C9F3BC21-56B4-4957-AF59-AF32DA094F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478D25DD-82B3-4FC0-8344-A5EBF2FE6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4EC8C-D3E3-4A31-8E35-777E3A4E524E}" type="datetime1">
              <a:rPr lang="en-US" smtClean="0"/>
              <a:t>11/26/2020</a:t>
            </a:fld>
            <a:endParaRPr lang="en-US" dirty="0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23350556-15AB-490B-AB69-B28C4D1F6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EC1F0A12-0BAE-48CB-8888-038E10CCB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19FD3-6C3F-409B-B433-8D078669702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95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EE7C14-C3D0-47B4-892B-3F2299EC7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BABC5B06-A106-47DD-9967-99BE980EF4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A53347E8-984C-4970-BC2A-399C390FFD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090596AA-ED60-4B6B-B170-3E456456EF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ECF3E8EF-E0E0-4341-A2FF-AB595F75F7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1972DD0B-E3C4-4D98-86D5-AA6539154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DF763-A89F-41FA-86AE-F173A9C81319}" type="datetime1">
              <a:rPr lang="en-US" smtClean="0"/>
              <a:t>11/26/2020</a:t>
            </a:fld>
            <a:endParaRPr lang="en-US" dirty="0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0F8F3FA8-0FF0-49AC-B493-330A636BD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7246EEAD-E10A-4F2B-BF17-BCC5CF5C0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19FD3-6C3F-409B-B433-8D078669702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739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627C39-2052-4CF2-A1FD-D4AA7E998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19D860B8-6F71-4345-9C40-F5BA82789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2C580-F47C-4C97-91CB-20F7B4AF1EDF}" type="datetime1">
              <a:rPr lang="en-US" smtClean="0"/>
              <a:t>11/26/2020</a:t>
            </a:fld>
            <a:endParaRPr lang="en-US" dirty="0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74E2EBE2-7068-4789-9797-E60B18559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27C61E0F-3B41-448F-BB9A-B4F487418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19FD3-6C3F-409B-B433-8D078669702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752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B2EC9E32-5B36-4C2B-9BA7-752166964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BCADA-653F-46E2-8AF9-A19BA2DA02F7}" type="datetime1">
              <a:rPr lang="en-US" smtClean="0"/>
              <a:t>11/26/2020</a:t>
            </a:fld>
            <a:endParaRPr lang="en-US" dirty="0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A6849DB0-635D-4D7C-94C3-9C069CE8F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A3D56C3C-DE0E-4477-B43B-2F3505BAE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19FD3-6C3F-409B-B433-8D0786697026}" type="slidenum">
              <a:rPr lang="en-US" smtClean="0"/>
              <a:t>‹nº›</a:t>
            </a:fld>
            <a:endParaRPr lang="en-US" dirty="0"/>
          </a:p>
        </p:txBody>
      </p:sp>
      <p:pic>
        <p:nvPicPr>
          <p:cNvPr id="5" name="Imagem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DA9EEE2-00FF-4771-8F9F-8EE076DA3F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/>
            <a:alphaModFix/>
          </a:blip>
          <a:srcRect l="26265" t="29130" r="26872" b="31538"/>
          <a:stretch>
            <a:fillRect/>
          </a:stretch>
        </p:blipFill>
        <p:spPr>
          <a:xfrm>
            <a:off x="214" y="0"/>
            <a:ext cx="1148549" cy="8263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84276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CDF114-1A37-4E70-83F1-9680792BF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FD37927-60C0-44C7-BC47-9E4917068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7E62F528-DFBE-45F8-9803-50D75390EA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BBAAA543-4A78-41C3-B44A-1E320E4D6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33620-70F2-421C-93C2-60FD7E3590F2}" type="datetime1">
              <a:rPr lang="en-US" smtClean="0"/>
              <a:t>11/26/2020</a:t>
            </a:fld>
            <a:endParaRPr lang="en-US" dirty="0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64B215A1-05D5-4F56-A303-490D28248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CB24A69C-CB19-4D29-AA37-93B6A4F06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19FD3-6C3F-409B-B433-8D078669702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727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88C49F-6F23-4669-B3A8-A8313E532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212247F0-C9D7-4D4A-9711-563766213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DEE4F861-2B10-4109-9C33-6CECFDC957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5E6FD357-B5A4-436D-9F9A-E19C1B024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E41B8-FC45-4990-BD0D-B8EBBA199FD2}" type="datetime1">
              <a:rPr lang="en-US" smtClean="0"/>
              <a:t>11/26/2020</a:t>
            </a:fld>
            <a:endParaRPr lang="en-US" dirty="0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9DC31FF0-9A33-48B9-B24E-131E1542E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9B334380-1226-4C1E-B834-D634BB205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19FD3-6C3F-409B-B433-8D078669702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913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14E3FE24-CAEE-4F57-A5CF-A45D461D9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95105D50-1923-45F5-BAF2-F89E62A040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A3033E61-A70D-4033-919A-BC67B129A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F479BA-9A33-44D5-92CD-2E04C7039635}" type="datetime1">
              <a:rPr lang="en-US" smtClean="0"/>
              <a:t>11/26/2020</a:t>
            </a:fld>
            <a:endParaRPr lang="en-US" dirty="0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30B553AC-227B-4D01-BCBB-B29142A3D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325F0A95-C027-4D6B-9CAB-B1293572FE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419FD3-6C3F-409B-B433-8D078669702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64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diagramLayout" Target="../diagrams/layout2.xml"/><Relationship Id="rId7" Type="http://schemas.openxmlformats.org/officeDocument/2006/relationships/image" Target="../media/image4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6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8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6ACCFB-9DA0-41A0-BC02-1CF96A3C1B1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22678" y="1206455"/>
            <a:ext cx="10971300" cy="1144631"/>
          </a:xfrm>
        </p:spPr>
        <p:txBody>
          <a:bodyPr/>
          <a:lstStyle/>
          <a:p>
            <a:pPr lvl="0" algn="ctr"/>
            <a:r>
              <a:rPr lang="en-US" dirty="0"/>
              <a:t>Fish Behavior Detection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E7AC4A1-500F-4BD3-B058-95241012EE77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83910" y="4693899"/>
            <a:ext cx="10971300" cy="1923972"/>
          </a:xfrm>
        </p:spPr>
        <p:txBody>
          <a:bodyPr anchor="ctr"/>
          <a:lstStyle/>
          <a:p>
            <a:pPr lvl="0" algn="ctr">
              <a:buNone/>
            </a:pPr>
            <a:r>
              <a:rPr lang="pt-PT" sz="2419" dirty="0"/>
              <a:t>Gonçalo Adolfo</a:t>
            </a:r>
          </a:p>
          <a:p>
            <a:pPr lvl="0" algn="ctr">
              <a:buNone/>
            </a:pPr>
            <a:r>
              <a:rPr lang="en-US" sz="2419" dirty="0"/>
              <a:t>Teachers Alexandre Bernardino and </a:t>
            </a:r>
            <a:r>
              <a:rPr lang="en-US" sz="2419" dirty="0" err="1"/>
              <a:t>H.Sofia</a:t>
            </a:r>
            <a:r>
              <a:rPr lang="en-US" sz="2419" dirty="0"/>
              <a:t> Pinto</a:t>
            </a:r>
          </a:p>
          <a:p>
            <a:pPr lvl="0" algn="ctr">
              <a:buNone/>
            </a:pPr>
            <a:r>
              <a:rPr lang="pt-PT" sz="2419" dirty="0"/>
              <a:t>Instituto Superior Técnico, Universidade de Lisboa</a:t>
            </a:r>
          </a:p>
        </p:txBody>
      </p:sp>
      <p:pic>
        <p:nvPicPr>
          <p:cNvPr id="4" name="Imagem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974A302-FFA6-40F4-83C5-B9AE7E18F2B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 l="26265" t="29130" r="26872" b="31538"/>
          <a:stretch>
            <a:fillRect/>
          </a:stretch>
        </p:blipFill>
        <p:spPr>
          <a:xfrm>
            <a:off x="214" y="0"/>
            <a:ext cx="1148549" cy="826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raphic 13" descr="Fish">
            <a:extLst>
              <a:ext uri="{FF2B5EF4-FFF2-40B4-BE49-F238E27FC236}">
                <a16:creationId xmlns:a16="http://schemas.microsoft.com/office/drawing/2014/main" id="{67AE44F7-CEF5-4087-B814-52195E11EDD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4963618" y="2351086"/>
            <a:ext cx="2264009" cy="22640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97B313-6C58-4232-A16E-B969DC1C7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Project </a:t>
            </a:r>
            <a:r>
              <a:rPr lang="en-US" dirty="0"/>
              <a:t>Context</a:t>
            </a:r>
          </a:p>
        </p:txBody>
      </p:sp>
      <p:graphicFrame>
        <p:nvGraphicFramePr>
          <p:cNvPr id="4" name="Marcador de Posição de Conteúdo 3">
            <a:extLst>
              <a:ext uri="{FF2B5EF4-FFF2-40B4-BE49-F238E27FC236}">
                <a16:creationId xmlns:a16="http://schemas.microsoft.com/office/drawing/2014/main" id="{6FCAAC8A-3A23-4B83-BA9A-19E5A8637E8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026897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8F4E98B3-410D-4C18-9225-1F64CF927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19FD3-6C3F-409B-B433-8D078669702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784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40A674F-0C87-43FE-9DBE-D9D57BAB5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19FD3-6C3F-409B-B433-8D0786697026}" type="slidenum">
              <a:rPr lang="en-US" smtClean="0"/>
              <a:t>3</a:t>
            </a:fld>
            <a:endParaRPr lang="en-US" dirty="0"/>
          </a:p>
        </p:txBody>
      </p:sp>
      <p:pic>
        <p:nvPicPr>
          <p:cNvPr id="5" name="Dsc 0029-lowres_demo">
            <a:hlinkClick r:id="" action="ppaction://media"/>
            <a:extLst>
              <a:ext uri="{FF2B5EF4-FFF2-40B4-BE49-F238E27FC236}">
                <a16:creationId xmlns:a16="http://schemas.microsoft.com/office/drawing/2014/main" id="{EF668C8A-A095-4BD2-9AD4-A7F237B367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49068" y="931045"/>
            <a:ext cx="7493864" cy="499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148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1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99D3B-35CC-4A34-B825-BD4AAB320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Ideas</a:t>
            </a:r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493057DA-4734-4112-82A2-A446138FD3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48852045"/>
              </p:ext>
            </p:extLst>
          </p:nvPr>
        </p:nvGraphicFramePr>
        <p:xfrm>
          <a:off x="1643698" y="1691113"/>
          <a:ext cx="3942671" cy="24946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eta: Para a Direita 4">
            <a:extLst>
              <a:ext uri="{FF2B5EF4-FFF2-40B4-BE49-F238E27FC236}">
                <a16:creationId xmlns:a16="http://schemas.microsoft.com/office/drawing/2014/main" id="{F2E3428E-1A3C-48C4-8D8C-4C1990C06ADD}"/>
              </a:ext>
            </a:extLst>
          </p:cNvPr>
          <p:cNvSpPr/>
          <p:nvPr/>
        </p:nvSpPr>
        <p:spPr>
          <a:xfrm>
            <a:off x="6412638" y="2592280"/>
            <a:ext cx="585926" cy="4705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hark swimming in a tank at the Oceanario de Lisboa (Lisbon Oceanarium) in  the Parque das Nacoes (Park of Nations) in Lisbon, Portugal | Go Eat Do">
            <a:extLst>
              <a:ext uri="{FF2B5EF4-FFF2-40B4-BE49-F238E27FC236}">
                <a16:creationId xmlns:a16="http://schemas.microsoft.com/office/drawing/2014/main" id="{F1D9968F-3A56-47DB-B554-8FB3864BF5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27" t="6742" r="1127" b="12323"/>
          <a:stretch/>
        </p:blipFill>
        <p:spPr bwMode="auto">
          <a:xfrm>
            <a:off x="7824833" y="1399070"/>
            <a:ext cx="2563736" cy="1152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Manta Ray Manta birostris (Donndorff, 1798) in Captivity">
            <a:extLst>
              <a:ext uri="{FF2B5EF4-FFF2-40B4-BE49-F238E27FC236}">
                <a16:creationId xmlns:a16="http://schemas.microsoft.com/office/drawing/2014/main" id="{2AA9EA5D-4CAB-433D-8EAC-05D12E26E2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4833" y="2672259"/>
            <a:ext cx="2017975" cy="1513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BC9EF3FF-80E2-4A98-917C-773B1EEAD2E2}"/>
              </a:ext>
            </a:extLst>
          </p:cNvPr>
          <p:cNvSpPr txBox="1"/>
          <p:nvPr/>
        </p:nvSpPr>
        <p:spPr>
          <a:xfrm>
            <a:off x="2593759" y="4851951"/>
            <a:ext cx="700448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Difficult behaviors: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breath state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swallowing difficulty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Useful material: example videos in order to tune/test our algorithms </a:t>
            </a:r>
          </a:p>
          <a:p>
            <a:r>
              <a:rPr lang="en-US" dirty="0"/>
              <a:t>(different times of the day, different hungry levels)</a:t>
            </a:r>
          </a:p>
          <a:p>
            <a:endParaRPr lang="pt-P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B00C971-71E6-42F0-B4D7-131679B46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19FD3-6C3F-409B-B433-8D0786697026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79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0E8139-6B2F-45F7-8B78-DA2362EBC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 – Abnormal Behaviors</a:t>
            </a:r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B76CE11A-ADE4-47B6-AB00-959E89E74E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56425219"/>
              </p:ext>
            </p:extLst>
          </p:nvPr>
        </p:nvGraphicFramePr>
        <p:xfrm>
          <a:off x="753429" y="1690688"/>
          <a:ext cx="10685140" cy="24097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Imagem 4">
            <a:extLst>
              <a:ext uri="{FF2B5EF4-FFF2-40B4-BE49-F238E27FC236}">
                <a16:creationId xmlns:a16="http://schemas.microsoft.com/office/drawing/2014/main" id="{842F4F40-D2FA-43E8-84A6-E30186B5C44F}"/>
              </a:ext>
            </a:extLst>
          </p:cNvPr>
          <p:cNvPicPr>
            <a:picLocks noChangeAspect="1"/>
          </p:cNvPicPr>
          <p:nvPr/>
        </p:nvPicPr>
        <p:blipFill>
          <a:blip r:embed="rId7">
            <a:lum/>
            <a:alphaModFix/>
          </a:blip>
          <a:srcRect/>
          <a:stretch>
            <a:fillRect/>
          </a:stretch>
        </p:blipFill>
        <p:spPr>
          <a:xfrm>
            <a:off x="1510740" y="4213744"/>
            <a:ext cx="3416365" cy="2273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2EF16B18-EA03-418A-9B00-4DE250D0B7C8}"/>
              </a:ext>
            </a:extLst>
          </p:cNvPr>
          <p:cNvPicPr>
            <a:picLocks noChangeAspect="1"/>
          </p:cNvPicPr>
          <p:nvPr/>
        </p:nvPicPr>
        <p:blipFill>
          <a:blip r:embed="rId8">
            <a:lum/>
            <a:alphaModFix/>
          </a:blip>
          <a:srcRect/>
          <a:stretch>
            <a:fillRect/>
          </a:stretch>
        </p:blipFill>
        <p:spPr>
          <a:xfrm>
            <a:off x="7525304" y="4310155"/>
            <a:ext cx="3633006" cy="208022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2DE885C7-5874-49B2-BB48-773A0086B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19FD3-6C3F-409B-B433-8D0786697026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448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78AF91-5351-4967-B35F-606FCE89B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 – Feeding Behavior</a:t>
            </a:r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C9DE8F95-6F22-48DE-97B3-AD97E2B7A3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3852170"/>
              </p:ext>
            </p:extLst>
          </p:nvPr>
        </p:nvGraphicFramePr>
        <p:xfrm>
          <a:off x="447458" y="1690688"/>
          <a:ext cx="11297083" cy="29069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Imagem 4">
            <a:extLst>
              <a:ext uri="{FF2B5EF4-FFF2-40B4-BE49-F238E27FC236}">
                <a16:creationId xmlns:a16="http://schemas.microsoft.com/office/drawing/2014/main" id="{D4426232-AAAE-42D7-AB02-6D4E54B90550}"/>
              </a:ext>
            </a:extLst>
          </p:cNvPr>
          <p:cNvPicPr>
            <a:picLocks noChangeAspect="1"/>
          </p:cNvPicPr>
          <p:nvPr/>
        </p:nvPicPr>
        <p:blipFill>
          <a:blip r:embed="rId7">
            <a:lum/>
            <a:alphaModFix/>
          </a:blip>
          <a:srcRect/>
          <a:stretch>
            <a:fillRect/>
          </a:stretch>
        </p:blipFill>
        <p:spPr>
          <a:xfrm>
            <a:off x="1790982" y="4358634"/>
            <a:ext cx="3384699" cy="213424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36282919-8389-48F7-BF25-A96765AD8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19FD3-6C3F-409B-B433-8D0786697026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492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8717B0-9DB4-4BC2-AD0D-B80CE05BF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Behaviors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BA0E3AB-C507-42E7-8479-971AF84895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 sharks/manta rays usually have too much velocity/direction changes?</a:t>
            </a:r>
          </a:p>
          <a:p>
            <a:endParaRPr lang="en-US" dirty="0"/>
          </a:p>
          <a:p>
            <a:r>
              <a:rPr lang="en-US" dirty="0"/>
              <a:t> Do bull sharks usually swim near the surface of the tank?</a:t>
            </a:r>
          </a:p>
          <a:p>
            <a:endParaRPr lang="en-US" dirty="0"/>
          </a:p>
          <a:p>
            <a:r>
              <a:rPr lang="en-US" dirty="0"/>
              <a:t> How does the feeding process work for each of these species?</a:t>
            </a:r>
          </a:p>
          <a:p>
            <a:endParaRPr lang="en-US" dirty="0"/>
          </a:p>
          <a:p>
            <a:r>
              <a:rPr lang="en-US" dirty="0"/>
              <a:t> What other behaviors are useful to detect related to these species?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5B2B32BD-72C0-4EF5-BDCC-5B04B199E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19FD3-6C3F-409B-B433-8D0786697026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85512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298</Words>
  <Application>Microsoft Office PowerPoint</Application>
  <PresentationFormat>Ecrã Panorâmico</PresentationFormat>
  <Paragraphs>56</Paragraphs>
  <Slides>7</Slides>
  <Notes>1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do Office</vt:lpstr>
      <vt:lpstr>Fish Behavior Detection</vt:lpstr>
      <vt:lpstr>Project Context</vt:lpstr>
      <vt:lpstr>Apresentação do PowerPoint</vt:lpstr>
      <vt:lpstr>Project Ideas</vt:lpstr>
      <vt:lpstr>Related Work – Abnormal Behaviors</vt:lpstr>
      <vt:lpstr>Related Work – Feeding Behavior</vt:lpstr>
      <vt:lpstr>Understanding Behaviors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Fish Behavior Detection</dc:title>
  <dc:creator>ist197090@tecnico.ulisboa.pt</dc:creator>
  <cp:lastModifiedBy>ist197090@tecnico.ulisboa.pt</cp:lastModifiedBy>
  <cp:revision>22</cp:revision>
  <dcterms:created xsi:type="dcterms:W3CDTF">2020-11-24T17:23:30Z</dcterms:created>
  <dcterms:modified xsi:type="dcterms:W3CDTF">2020-11-26T10:38:08Z</dcterms:modified>
</cp:coreProperties>
</file>

<file path=docProps/thumbnail.jpeg>
</file>